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s/slide29.xml" ContentType="application/vnd.openxmlformats-officedocument.presentationml.slide+xml"/>
  <Override PartName="/ppt/slideLayouts/slideLayout39.xml" ContentType="application/vnd.openxmlformats-officedocument.presentationml.slideLayout+xml"/>
  <Override PartName="/ppt/slideLayouts/slideLayout57.xml" ContentType="application/vnd.openxmlformats-officedocument.presentationml.slideLayout+xml"/>
  <Override PartName="/ppt/theme/theme5.xml" ContentType="application/vnd.openxmlformats-officedocument.theme+xml"/>
  <Override PartName="/ppt/slideLayouts/slideLayout86.xml" ContentType="application/vnd.openxmlformats-officedocument.presentationml.slideLayout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82.xml" ContentType="application/vnd.openxmlformats-officedocument.presentationml.slideLayout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Masters/slideMaster8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69.xml" ContentType="application/vnd.openxmlformats-officedocument.presentationml.slideLayout+xml"/>
  <Override PartName="/ppt/theme/theme6.xml" ContentType="application/vnd.openxmlformats-officedocument.theme+xml"/>
  <Override PartName="/ppt/slideLayouts/slideLayout87.xml" ContentType="application/vnd.openxmlformats-officedocument.presentationml.slideLayout+xml"/>
  <Override PartName="/ppt/slideLayouts/slideLayout98.xml" ContentType="application/vnd.openxmlformats-officedocument.presentationml.slideLayout+xml"/>
  <Override PartName="/ppt/theme/theme10.xml" ContentType="application/vnd.openxmlformats-officedocument.theme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76.xml" ContentType="application/vnd.openxmlformats-officedocument.presentationml.slideLayout+xml"/>
  <Default Extension="png" ContentType="image/png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3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90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70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Masters/slideMaster7.xml" ContentType="application/vnd.openxmlformats-officedocument.presentationml.slideMaster+xml"/>
  <Override PartName="/ppt/slideLayouts/slideLayout99.xml" ContentType="application/vnd.openxmlformats-officedocument.presentationml.slideLayout+xml"/>
  <Override PartName="/ppt/theme/theme9.xml" ContentType="application/vnd.openxmlformats-officedocument.theme+xml"/>
  <Override PartName="/ppt/slideMasters/slideMaster5.xml" ContentType="application/vnd.openxmlformats-officedocument.presentationml.slideMaster+xml"/>
  <Override PartName="/ppt/slides/slide8.xml" ContentType="application/vnd.openxmlformats-officedocument.presentationml.slide+xml"/>
  <Override PartName="/ppt/handoutMasters/handoutMaster1.xml" ContentType="application/vnd.openxmlformats-officedocument.presentationml.handoutMaster+xml"/>
  <Override PartName="/ppt/slideLayouts/slideLayout59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79.xml" ContentType="application/vnd.openxmlformats-officedocument.presentationml.slideLayout+xml"/>
  <Override PartName="/ppt/theme/theme7.xml" ContentType="application/vnd.openxmlformats-officedocument.theme+xml"/>
  <Override PartName="/ppt/slideLayouts/slideLayout88.xml" ContentType="application/vnd.openxmlformats-officedocument.presentationml.slideLayout+xml"/>
  <Override PartName="/ppt/slideLayouts/slideLayout97.xml" ContentType="application/vnd.openxmlformats-officedocument.presentationml.slideLayout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91.xml" ContentType="application/vnd.openxmlformats-officedocument.presentationml.slideLayout+xml"/>
  <Default Extension="rels" ContentType="application/vnd.openxmlformats-package.relationships+xml"/>
  <Override PartName="/ppt/slides/slide23.xml" ContentType="application/vnd.openxmlformats-officedocument.presentationml.slide+xml"/>
  <Override PartName="/ppt/slideLayouts/slideLayout2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s/slide12.xml" ContentType="application/vnd.openxmlformats-officedocument.presentationml.slide+xml"/>
  <Override PartName="/ppt/slideLayouts/slideLayout11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Masters/slideMaster6.xml" ContentType="application/vnd.openxmlformats-officedocument.presentationml.slideMaster+xml"/>
  <Override PartName="/ppt/slideLayouts/slideLayout89.xml" ContentType="application/vnd.openxmlformats-officedocument.presentationml.slideLayout+xml"/>
  <Override PartName="/ppt/theme/theme8.xml" ContentType="application/vnd.openxmlformats-officedocument.theme+xml"/>
  <Override PartName="/ppt/slides/slide7.xml" ContentType="application/vnd.openxmlformats-officedocument.presentationml.slide+xml"/>
  <Override PartName="/ppt/slideLayouts/slideLayout9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Masters/slideMaster2.xml" ContentType="application/vnd.openxmlformats-officedocument.presentationml.slideMaster+xml"/>
  <Override PartName="/ppt/slides/slide28.xml" ContentType="application/vnd.openxmlformats-officedocument.presentationml.slide+xml"/>
  <Override PartName="/ppt/slideLayouts/slideLayout38.xml" ContentType="application/vnd.openxmlformats-officedocument.presentationml.slideLayout+xml"/>
  <Override PartName="/ppt/theme/theme4.xml" ContentType="application/vnd.openxmlformats-officedocument.theme+xml"/>
  <Override PartName="/ppt/slideLayouts/slideLayout49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96.xml" ContentType="application/vnd.openxmlformats-officedocument.presentationml.slideLayout+xml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Layouts/slideLayout5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s/slide24.xml" ContentType="application/vnd.openxmlformats-officedocument.presentationml.slide+xml"/>
  <Override PartName="/ppt/slideLayouts/slideLayout16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92.xml" ContentType="application/vnd.openxmlformats-officedocument.presentationml.slideLayout+xml"/>
  <Default Extension="jpeg" ContentType="image/jpe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2">
  <p:sldMasterIdLst>
    <p:sldMasterId id="2147483648" r:id="rId1"/>
    <p:sldMasterId id="2147483663" r:id="rId2"/>
    <p:sldMasterId id="2147483675" r:id="rId3"/>
    <p:sldMasterId id="2147483687" r:id="rId4"/>
    <p:sldMasterId id="2147483699" r:id="rId5"/>
    <p:sldMasterId id="2147483711" r:id="rId6"/>
    <p:sldMasterId id="2147483726" r:id="rId7"/>
    <p:sldMasterId id="2147483741" r:id="rId8"/>
  </p:sldMasterIdLst>
  <p:notesMasterIdLst>
    <p:notesMasterId r:id="rId38"/>
  </p:notesMasterIdLst>
  <p:handoutMasterIdLst>
    <p:handoutMasterId r:id="rId39"/>
  </p:handoutMasterIdLst>
  <p:sldIdLst>
    <p:sldId id="387" r:id="rId9"/>
    <p:sldId id="476" r:id="rId10"/>
    <p:sldId id="447" r:id="rId11"/>
    <p:sldId id="485" r:id="rId12"/>
    <p:sldId id="486" r:id="rId13"/>
    <p:sldId id="421" r:id="rId14"/>
    <p:sldId id="445" r:id="rId15"/>
    <p:sldId id="412" r:id="rId16"/>
    <p:sldId id="471" r:id="rId17"/>
    <p:sldId id="472" r:id="rId18"/>
    <p:sldId id="473" r:id="rId19"/>
    <p:sldId id="474" r:id="rId20"/>
    <p:sldId id="477" r:id="rId21"/>
    <p:sldId id="478" r:id="rId22"/>
    <p:sldId id="479" r:id="rId23"/>
    <p:sldId id="413" r:id="rId24"/>
    <p:sldId id="416" r:id="rId25"/>
    <p:sldId id="481" r:id="rId26"/>
    <p:sldId id="480" r:id="rId27"/>
    <p:sldId id="482" r:id="rId28"/>
    <p:sldId id="483" r:id="rId29"/>
    <p:sldId id="417" r:id="rId30"/>
    <p:sldId id="418" r:id="rId31"/>
    <p:sldId id="451" r:id="rId32"/>
    <p:sldId id="469" r:id="rId33"/>
    <p:sldId id="461" r:id="rId34"/>
    <p:sldId id="460" r:id="rId35"/>
    <p:sldId id="484" r:id="rId36"/>
    <p:sldId id="475" r:id="rId37"/>
  </p:sldIdLst>
  <p:sldSz cx="10693400" cy="7561263"/>
  <p:notesSz cx="6797675" cy="9928225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sz="22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6474" algn="l" rtl="0" fontAlgn="base">
      <a:spcBef>
        <a:spcPct val="0"/>
      </a:spcBef>
      <a:spcAft>
        <a:spcPct val="0"/>
      </a:spcAft>
      <a:defRPr sz="22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2944" algn="l" rtl="0" fontAlgn="base">
      <a:spcBef>
        <a:spcPct val="0"/>
      </a:spcBef>
      <a:spcAft>
        <a:spcPct val="0"/>
      </a:spcAft>
      <a:defRPr sz="22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69423" algn="l" rtl="0" fontAlgn="base">
      <a:spcBef>
        <a:spcPct val="0"/>
      </a:spcBef>
      <a:spcAft>
        <a:spcPct val="0"/>
      </a:spcAft>
      <a:defRPr sz="22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5896" algn="l" rtl="0" fontAlgn="base">
      <a:spcBef>
        <a:spcPct val="0"/>
      </a:spcBef>
      <a:spcAft>
        <a:spcPct val="0"/>
      </a:spcAft>
      <a:defRPr sz="22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2373" algn="l" defTabSz="912944" rtl="0" eaLnBrk="1" latinLnBrk="0" hangingPunct="1">
      <a:defRPr sz="2200" kern="1200">
        <a:solidFill>
          <a:schemeClr val="tx1"/>
        </a:solidFill>
        <a:latin typeface="Arial" charset="0"/>
        <a:ea typeface="+mn-ea"/>
        <a:cs typeface="Arial" charset="0"/>
      </a:defRPr>
    </a:lvl6pPr>
    <a:lvl7pPr marL="2738848" algn="l" defTabSz="912944" rtl="0" eaLnBrk="1" latinLnBrk="0" hangingPunct="1">
      <a:defRPr sz="2200" kern="1200">
        <a:solidFill>
          <a:schemeClr val="tx1"/>
        </a:solidFill>
        <a:latin typeface="Arial" charset="0"/>
        <a:ea typeface="+mn-ea"/>
        <a:cs typeface="Arial" charset="0"/>
      </a:defRPr>
    </a:lvl7pPr>
    <a:lvl8pPr marL="3195322" algn="l" defTabSz="912944" rtl="0" eaLnBrk="1" latinLnBrk="0" hangingPunct="1">
      <a:defRPr sz="2200"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1795" algn="l" defTabSz="912944" rtl="0" eaLnBrk="1" latinLnBrk="0" hangingPunct="1">
      <a:defRPr sz="2200"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7AA9B8"/>
    <a:srgbClr val="663300"/>
    <a:srgbClr val="A1CCD5"/>
    <a:srgbClr val="7BB7BD"/>
    <a:srgbClr val="6EBEC4"/>
    <a:srgbClr val="818CA9"/>
    <a:srgbClr val="0F0464"/>
    <a:srgbClr val="0E12B2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Средний стиль 2 -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0A15C55-8517-42AA-B614-E9B94910E393}" styleName="Средний стиль 2 - акцент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93296810-A885-4BE3-A3E7-6D5BEEA58F35}" styleName="Средний стиль 2 -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125E5076-3810-47DD-B79F-674D7AD40C01}" styleName="Темный стиль 1 - акцент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1355" autoAdjust="0"/>
    <p:restoredTop sz="94660"/>
  </p:normalViewPr>
  <p:slideViewPr>
    <p:cSldViewPr>
      <p:cViewPr varScale="1">
        <p:scale>
          <a:sx n="75" d="100"/>
          <a:sy n="75" d="100"/>
        </p:scale>
        <p:origin x="-1578" y="-90"/>
      </p:cViewPr>
      <p:guideLst>
        <p:guide orient="horz" pos="2382"/>
        <p:guide pos="3368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" Target="slides/slide5.xml"/><Relationship Id="rId18" Type="http://schemas.openxmlformats.org/officeDocument/2006/relationships/slide" Target="slides/slide10.xml"/><Relationship Id="rId26" Type="http://schemas.openxmlformats.org/officeDocument/2006/relationships/slide" Target="slides/slide18.xml"/><Relationship Id="rId39" Type="http://schemas.openxmlformats.org/officeDocument/2006/relationships/handoutMaster" Target="handoutMasters/handoutMaster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3.xml"/><Relationship Id="rId34" Type="http://schemas.openxmlformats.org/officeDocument/2006/relationships/slide" Target="slides/slide26.xml"/><Relationship Id="rId42" Type="http://schemas.openxmlformats.org/officeDocument/2006/relationships/theme" Target="theme/theme1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4.xml"/><Relationship Id="rId17" Type="http://schemas.openxmlformats.org/officeDocument/2006/relationships/slide" Target="slides/slide9.xml"/><Relationship Id="rId25" Type="http://schemas.openxmlformats.org/officeDocument/2006/relationships/slide" Target="slides/slide17.xml"/><Relationship Id="rId33" Type="http://schemas.openxmlformats.org/officeDocument/2006/relationships/slide" Target="slides/slide25.xml"/><Relationship Id="rId38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8.xml"/><Relationship Id="rId20" Type="http://schemas.openxmlformats.org/officeDocument/2006/relationships/slide" Target="slides/slide12.xml"/><Relationship Id="rId29" Type="http://schemas.openxmlformats.org/officeDocument/2006/relationships/slide" Target="slides/slide21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3.xml"/><Relationship Id="rId24" Type="http://schemas.openxmlformats.org/officeDocument/2006/relationships/slide" Target="slides/slide16.xml"/><Relationship Id="rId32" Type="http://schemas.openxmlformats.org/officeDocument/2006/relationships/slide" Target="slides/slide24.xml"/><Relationship Id="rId37" Type="http://schemas.openxmlformats.org/officeDocument/2006/relationships/slide" Target="slides/slide29.xml"/><Relationship Id="rId40" Type="http://schemas.openxmlformats.org/officeDocument/2006/relationships/presProps" Target="pres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7.xml"/><Relationship Id="rId23" Type="http://schemas.openxmlformats.org/officeDocument/2006/relationships/slide" Target="slides/slide15.xml"/><Relationship Id="rId28" Type="http://schemas.openxmlformats.org/officeDocument/2006/relationships/slide" Target="slides/slide20.xml"/><Relationship Id="rId36" Type="http://schemas.openxmlformats.org/officeDocument/2006/relationships/slide" Target="slides/slide28.xml"/><Relationship Id="rId10" Type="http://schemas.openxmlformats.org/officeDocument/2006/relationships/slide" Target="slides/slide2.xml"/><Relationship Id="rId19" Type="http://schemas.openxmlformats.org/officeDocument/2006/relationships/slide" Target="slides/slide11.xml"/><Relationship Id="rId31" Type="http://schemas.openxmlformats.org/officeDocument/2006/relationships/slide" Target="slides/slide23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1.xml"/><Relationship Id="rId14" Type="http://schemas.openxmlformats.org/officeDocument/2006/relationships/slide" Target="slides/slide6.xml"/><Relationship Id="rId22" Type="http://schemas.openxmlformats.org/officeDocument/2006/relationships/slide" Target="slides/slide14.xml"/><Relationship Id="rId27" Type="http://schemas.openxmlformats.org/officeDocument/2006/relationships/slide" Target="slides/slide19.xml"/><Relationship Id="rId30" Type="http://schemas.openxmlformats.org/officeDocument/2006/relationships/slide" Target="slides/slide22.xml"/><Relationship Id="rId35" Type="http://schemas.openxmlformats.org/officeDocument/2006/relationships/slide" Target="slides/slide27.xml"/><Relationship Id="rId43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0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46861" cy="497040"/>
          </a:xfrm>
          <a:prstGeom prst="rect">
            <a:avLst/>
          </a:prstGeom>
        </p:spPr>
        <p:txBody>
          <a:bodyPr vert="horz" lIns="91438" tIns="45718" rIns="91438" bIns="45718" rtlCol="0"/>
          <a:lstStyle>
            <a:lvl1pPr algn="l">
              <a:defRPr sz="1200"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49250" y="0"/>
            <a:ext cx="2946860" cy="497040"/>
          </a:xfrm>
          <a:prstGeom prst="rect">
            <a:avLst/>
          </a:prstGeom>
        </p:spPr>
        <p:txBody>
          <a:bodyPr vert="horz" lIns="91438" tIns="45718" rIns="91438" bIns="45718" rtlCol="0"/>
          <a:lstStyle>
            <a:lvl1pPr algn="r">
              <a:defRPr sz="1200">
                <a:cs typeface="+mn-cs"/>
              </a:defRPr>
            </a:lvl1pPr>
          </a:lstStyle>
          <a:p>
            <a:pPr>
              <a:defRPr/>
            </a:pPr>
            <a:fld id="{CB0080CA-9F1D-4C5B-A777-87FDD6EB4BBE}" type="datetimeFigureOut">
              <a:rPr lang="ru-RU"/>
              <a:pPr>
                <a:defRPr/>
              </a:pPr>
              <a:t>07.02.2020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1" y="9429612"/>
            <a:ext cx="2946861" cy="497040"/>
          </a:xfrm>
          <a:prstGeom prst="rect">
            <a:avLst/>
          </a:prstGeom>
        </p:spPr>
        <p:txBody>
          <a:bodyPr vert="horz" lIns="91438" tIns="45718" rIns="91438" bIns="45718" rtlCol="0" anchor="b"/>
          <a:lstStyle>
            <a:lvl1pPr algn="l">
              <a:defRPr sz="1200"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49250" y="9429612"/>
            <a:ext cx="2946860" cy="497040"/>
          </a:xfrm>
          <a:prstGeom prst="rect">
            <a:avLst/>
          </a:prstGeom>
        </p:spPr>
        <p:txBody>
          <a:bodyPr vert="horz" lIns="91438" tIns="45718" rIns="91438" bIns="45718" rtlCol="0" anchor="b"/>
          <a:lstStyle>
            <a:lvl1pPr algn="r">
              <a:defRPr sz="1200">
                <a:cs typeface="+mn-cs"/>
              </a:defRPr>
            </a:lvl1pPr>
          </a:lstStyle>
          <a:p>
            <a:pPr>
              <a:defRPr/>
            </a:pPr>
            <a:fld id="{EDE276B4-DD54-44AD-BEC3-E338F5E864F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91877610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9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293" cy="497040"/>
          </a:xfrm>
          <a:prstGeom prst="rect">
            <a:avLst/>
          </a:prstGeom>
        </p:spPr>
        <p:txBody>
          <a:bodyPr vert="horz" lIns="90448" tIns="45224" rIns="90448" bIns="45224" rtlCol="0"/>
          <a:lstStyle>
            <a:lvl1pPr algn="l"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816" y="0"/>
            <a:ext cx="2945293" cy="497040"/>
          </a:xfrm>
          <a:prstGeom prst="rect">
            <a:avLst/>
          </a:prstGeom>
        </p:spPr>
        <p:txBody>
          <a:bodyPr vert="horz" lIns="90448" tIns="45224" rIns="90448" bIns="45224" rtlCol="0"/>
          <a:lstStyle>
            <a:lvl1pPr algn="r"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fld id="{A9793A7D-37AC-41E4-866D-17F59D329DCB}" type="datetimeFigureOut">
              <a:rPr lang="ru-RU"/>
              <a:pPr>
                <a:defRPr/>
              </a:pPr>
              <a:t>07.02.2020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766763" y="744538"/>
            <a:ext cx="5264150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0448" tIns="45224" rIns="90448" bIns="45224" rtlCol="0" anchor="ctr"/>
          <a:lstStyle/>
          <a:p>
            <a:pPr lvl="0"/>
            <a:endParaRPr lang="ru-RU" noProof="0" smtClean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925" y="4715594"/>
            <a:ext cx="5437827" cy="4468645"/>
          </a:xfrm>
          <a:prstGeom prst="rect">
            <a:avLst/>
          </a:prstGeom>
        </p:spPr>
        <p:txBody>
          <a:bodyPr vert="horz" lIns="90448" tIns="45224" rIns="90448" bIns="45224" rtlCol="0"/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29612"/>
            <a:ext cx="2945293" cy="497040"/>
          </a:xfrm>
          <a:prstGeom prst="rect">
            <a:avLst/>
          </a:prstGeom>
        </p:spPr>
        <p:txBody>
          <a:bodyPr vert="horz" lIns="90448" tIns="45224" rIns="90448" bIns="45224" rtlCol="0" anchor="b"/>
          <a:lstStyle>
            <a:lvl1pPr algn="l"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816" y="9429612"/>
            <a:ext cx="2945293" cy="497040"/>
          </a:xfrm>
          <a:prstGeom prst="rect">
            <a:avLst/>
          </a:prstGeom>
        </p:spPr>
        <p:txBody>
          <a:bodyPr vert="horz" lIns="90448" tIns="45224" rIns="90448" bIns="45224" rtlCol="0" anchor="b"/>
          <a:lstStyle>
            <a:lvl1pPr algn="r"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fld id="{8CF7E5FD-3242-412F-837C-629A0BA1C60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55405344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300" kern="1200">
        <a:solidFill>
          <a:schemeClr val="tx1"/>
        </a:solidFill>
        <a:latin typeface="+mn-lt"/>
        <a:ea typeface="+mn-ea"/>
        <a:cs typeface="+mn-cs"/>
      </a:defRPr>
    </a:lvl1pPr>
    <a:lvl2pPr marL="456474" algn="l" rtl="0" eaLnBrk="0" fontAlgn="base" hangingPunct="0">
      <a:spcBef>
        <a:spcPct val="30000"/>
      </a:spcBef>
      <a:spcAft>
        <a:spcPct val="0"/>
      </a:spcAft>
      <a:defRPr sz="1300" kern="1200">
        <a:solidFill>
          <a:schemeClr val="tx1"/>
        </a:solidFill>
        <a:latin typeface="+mn-lt"/>
        <a:ea typeface="+mn-ea"/>
        <a:cs typeface="+mn-cs"/>
      </a:defRPr>
    </a:lvl2pPr>
    <a:lvl3pPr marL="912944" algn="l" rtl="0" eaLnBrk="0" fontAlgn="base" hangingPunct="0">
      <a:spcBef>
        <a:spcPct val="30000"/>
      </a:spcBef>
      <a:spcAft>
        <a:spcPct val="0"/>
      </a:spcAft>
      <a:defRPr sz="1300" kern="1200">
        <a:solidFill>
          <a:schemeClr val="tx1"/>
        </a:solidFill>
        <a:latin typeface="+mn-lt"/>
        <a:ea typeface="+mn-ea"/>
        <a:cs typeface="+mn-cs"/>
      </a:defRPr>
    </a:lvl3pPr>
    <a:lvl4pPr marL="1369423" algn="l" rtl="0" eaLnBrk="0" fontAlgn="base" hangingPunct="0">
      <a:spcBef>
        <a:spcPct val="30000"/>
      </a:spcBef>
      <a:spcAft>
        <a:spcPct val="0"/>
      </a:spcAft>
      <a:defRPr sz="1300" kern="1200">
        <a:solidFill>
          <a:schemeClr val="tx1"/>
        </a:solidFill>
        <a:latin typeface="+mn-lt"/>
        <a:ea typeface="+mn-ea"/>
        <a:cs typeface="+mn-cs"/>
      </a:defRPr>
    </a:lvl4pPr>
    <a:lvl5pPr marL="1825896" algn="l" rtl="0" eaLnBrk="0" fontAlgn="base" hangingPunct="0">
      <a:spcBef>
        <a:spcPct val="30000"/>
      </a:spcBef>
      <a:spcAft>
        <a:spcPct val="0"/>
      </a:spcAft>
      <a:defRPr sz="1300" kern="1200">
        <a:solidFill>
          <a:schemeClr val="tx1"/>
        </a:solidFill>
        <a:latin typeface="+mn-lt"/>
        <a:ea typeface="+mn-ea"/>
        <a:cs typeface="+mn-cs"/>
      </a:defRPr>
    </a:lvl5pPr>
    <a:lvl6pPr marL="2282373" algn="l" defTabSz="912944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6pPr>
    <a:lvl7pPr marL="2738848" algn="l" defTabSz="912944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7pPr>
    <a:lvl8pPr marL="3195322" algn="l" defTabSz="912944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8pPr>
    <a:lvl9pPr marL="3651795" algn="l" defTabSz="912944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CF7E5FD-3242-412F-837C-629A0BA1C609}" type="slidenum">
              <a:rPr lang="ru-RU" smtClean="0"/>
              <a:pPr>
                <a:defRPr/>
              </a:pPr>
              <a:t>28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18153159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02637" y="2349500"/>
            <a:ext cx="9089390" cy="1620838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604012" y="4284669"/>
            <a:ext cx="7485380" cy="1931986"/>
          </a:xfrm>
        </p:spPr>
        <p:txBody>
          <a:bodyPr/>
          <a:lstStyle>
            <a:lvl1pPr marL="0" indent="0" algn="ctr">
              <a:buNone/>
              <a:defRPr/>
            </a:lvl1pPr>
            <a:lvl2pPr marL="456474" indent="0" algn="ctr">
              <a:buNone/>
              <a:defRPr/>
            </a:lvl2pPr>
            <a:lvl3pPr marL="912944" indent="0" algn="ctr">
              <a:buNone/>
              <a:defRPr/>
            </a:lvl3pPr>
            <a:lvl4pPr marL="1369423" indent="0" algn="ctr">
              <a:buNone/>
              <a:defRPr/>
            </a:lvl4pPr>
            <a:lvl5pPr marL="1825896" indent="0" algn="ctr">
              <a:buNone/>
              <a:defRPr/>
            </a:lvl5pPr>
            <a:lvl6pPr marL="2282373" indent="0" algn="ctr">
              <a:buNone/>
              <a:defRPr/>
            </a:lvl6pPr>
            <a:lvl7pPr marL="2738848" indent="0" algn="ctr">
              <a:buNone/>
              <a:defRPr/>
            </a:lvl7pPr>
            <a:lvl8pPr marL="3195322" indent="0" algn="ctr">
              <a:buNone/>
              <a:defRPr/>
            </a:lvl8pPr>
            <a:lvl9pPr marL="3651795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86BC2AD-BF60-4760-B2D5-3D74C6C0F39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19920674"/>
      </p:ext>
    </p:extLst>
  </p:cSld>
  <p:clrMapOvr>
    <a:masterClrMapping/>
  </p:clrMapOvr>
  <p:transition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2549AC9-08AC-401F-B95A-12810715984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041652770"/>
      </p:ext>
    </p:extLst>
  </p:cSld>
  <p:clrMapOvr>
    <a:masterClrMapping/>
  </p:clrMapOvr>
  <p:transition>
    <p:fade/>
  </p:transition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/>
          </p:nvPr>
        </p:nvSpPr>
        <p:spPr>
          <a:xfrm>
            <a:off x="534672" y="303216"/>
            <a:ext cx="9624060" cy="64516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20E737A-3BFC-4AB2-91B1-9AC65F0D0386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708862272"/>
      </p:ext>
    </p:extLst>
  </p:cSld>
  <p:clrMapOvr>
    <a:masterClrMapping/>
  </p:clrMapOvr>
  <p:transition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753347" y="303216"/>
            <a:ext cx="2405384" cy="64516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34671" y="303216"/>
            <a:ext cx="7097333" cy="64516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CCBB370-CBAE-4CD0-9843-B789C08A835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11814093"/>
      </p:ext>
    </p:extLst>
  </p:cSld>
  <p:clrMapOvr>
    <a:masterClrMapping/>
  </p:clrMapOvr>
  <p:transition>
    <p:fad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Заголовок и четыре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sz="quarter"/>
          </p:nvPr>
        </p:nvSpPr>
        <p:spPr>
          <a:xfrm>
            <a:off x="534672" y="303223"/>
            <a:ext cx="9624060" cy="126047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534674" y="1763727"/>
            <a:ext cx="4751358" cy="2419349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quarter" idx="2"/>
          </p:nvPr>
        </p:nvSpPr>
        <p:spPr>
          <a:xfrm>
            <a:off x="5407374" y="1763727"/>
            <a:ext cx="4751359" cy="2419349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Объект 4"/>
          <p:cNvSpPr>
            <a:spLocks noGrp="1"/>
          </p:cNvSpPr>
          <p:nvPr>
            <p:ph sz="quarter" idx="3"/>
          </p:nvPr>
        </p:nvSpPr>
        <p:spPr>
          <a:xfrm>
            <a:off x="534674" y="4335477"/>
            <a:ext cx="4751358" cy="2419349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5407374" y="4335477"/>
            <a:ext cx="4751359" cy="2419349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E7A0721-98C6-4928-BE04-EF7265F83A7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218186356"/>
      </p:ext>
    </p:extLst>
  </p:cSld>
  <p:clrMapOvr>
    <a:masterClrMapping/>
  </p:clrMapOvr>
  <p:transition>
    <p:fad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Заголовок, 1 большой объект и 2 маленьких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4672" y="303223"/>
            <a:ext cx="9624060" cy="126047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534674" y="1763713"/>
            <a:ext cx="4751358" cy="49911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quarter" idx="2"/>
          </p:nvPr>
        </p:nvSpPr>
        <p:spPr>
          <a:xfrm>
            <a:off x="5407374" y="1763727"/>
            <a:ext cx="4751359" cy="2419349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Объект 4"/>
          <p:cNvSpPr>
            <a:spLocks noGrp="1"/>
          </p:cNvSpPr>
          <p:nvPr>
            <p:ph sz="quarter" idx="3"/>
          </p:nvPr>
        </p:nvSpPr>
        <p:spPr>
          <a:xfrm>
            <a:off x="5407374" y="4335477"/>
            <a:ext cx="4751359" cy="2419349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86A47C5-2A65-49C1-BFB3-EAFC02AC213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097134279"/>
      </p:ext>
    </p:extLst>
  </p:cSld>
  <p:clrMapOvr>
    <a:masterClrMapping/>
  </p:clrMapOvr>
  <p:transition>
    <p:fad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/>
          </p:nvPr>
        </p:nvSpPr>
        <p:spPr>
          <a:xfrm>
            <a:off x="534672" y="303216"/>
            <a:ext cx="9624060" cy="64516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20E737A-3BFC-4AB2-91B1-9AC65F0D038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709001786"/>
      </p:ext>
    </p:extLst>
  </p:cSld>
  <p:clrMapOvr>
    <a:masterClrMapping/>
  </p:clrMapOvr>
  <p:transition>
    <p:fad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02007" y="2348907"/>
            <a:ext cx="9089390" cy="1620771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604012" y="4284724"/>
            <a:ext cx="7485380" cy="1932323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520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4140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56210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0828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60350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12420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64490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16560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6CEE9F-1F75-4E7D-BE33-969E0A6F22A9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07.02.2020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49B1EB-53E2-4D11-BD11-9BA0BD11EAC6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16262858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6CEE9F-1F75-4E7D-BE33-969E0A6F22A9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07.02.2020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49B1EB-53E2-4D11-BD11-9BA0BD11EAC6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51578085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44705" y="4858826"/>
            <a:ext cx="9089390" cy="1501751"/>
          </a:xfrm>
        </p:spPr>
        <p:txBody>
          <a:bodyPr anchor="t"/>
          <a:lstStyle>
            <a:lvl1pPr algn="l">
              <a:defRPr sz="46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44705" y="3204786"/>
            <a:ext cx="9089390" cy="1654026"/>
          </a:xfrm>
        </p:spPr>
        <p:txBody>
          <a:bodyPr anchor="b"/>
          <a:lstStyle>
            <a:lvl1pPr marL="0" indent="0">
              <a:buNone/>
              <a:defRPr sz="2300">
                <a:solidFill>
                  <a:schemeClr val="tx1">
                    <a:tint val="75000"/>
                  </a:schemeClr>
                </a:solidFill>
              </a:defRPr>
            </a:lvl1pPr>
            <a:lvl2pPr marL="5207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2pPr>
            <a:lvl3pPr marL="1041401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56210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208280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60350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312420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64490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416560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6CEE9F-1F75-4E7D-BE33-969E0A6F22A9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07.02.2020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49B1EB-53E2-4D11-BD11-9BA0BD11EAC6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98354469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534671" y="1764295"/>
            <a:ext cx="4722918" cy="4990084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3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435812" y="1764295"/>
            <a:ext cx="4722918" cy="4990084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3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6CEE9F-1F75-4E7D-BE33-969E0A6F22A9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07.02.2020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49B1EB-53E2-4D11-BD11-9BA0BD11EAC6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64209308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4671" y="1692535"/>
            <a:ext cx="4724775" cy="705367"/>
          </a:xfrm>
        </p:spPr>
        <p:txBody>
          <a:bodyPr anchor="b"/>
          <a:lstStyle>
            <a:lvl1pPr marL="0" indent="0">
              <a:buNone/>
              <a:defRPr sz="2700" b="1"/>
            </a:lvl1pPr>
            <a:lvl2pPr marL="520700" indent="0">
              <a:buNone/>
              <a:defRPr sz="2300" b="1"/>
            </a:lvl2pPr>
            <a:lvl3pPr marL="1041401" indent="0">
              <a:buNone/>
              <a:defRPr sz="2100" b="1"/>
            </a:lvl3pPr>
            <a:lvl4pPr marL="1562101" indent="0">
              <a:buNone/>
              <a:defRPr sz="1800" b="1"/>
            </a:lvl4pPr>
            <a:lvl5pPr marL="2082803" indent="0">
              <a:buNone/>
              <a:defRPr sz="1800" b="1"/>
            </a:lvl5pPr>
            <a:lvl6pPr marL="2603501" indent="0">
              <a:buNone/>
              <a:defRPr sz="1800" b="1"/>
            </a:lvl6pPr>
            <a:lvl7pPr marL="3124204" indent="0">
              <a:buNone/>
              <a:defRPr sz="1800" b="1"/>
            </a:lvl7pPr>
            <a:lvl8pPr marL="3644904" indent="0">
              <a:buNone/>
              <a:defRPr sz="1800" b="1"/>
            </a:lvl8pPr>
            <a:lvl9pPr marL="4165601" indent="0">
              <a:buNone/>
              <a:defRPr sz="18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34671" y="2397901"/>
            <a:ext cx="4724775" cy="4356478"/>
          </a:xfrm>
        </p:spPr>
        <p:txBody>
          <a:bodyPr/>
          <a:lstStyle>
            <a:lvl1pPr>
              <a:defRPr sz="2700"/>
            </a:lvl1pPr>
            <a:lvl2pPr>
              <a:defRPr sz="2300"/>
            </a:lvl2pPr>
            <a:lvl3pPr>
              <a:defRPr sz="21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5432112" y="1692535"/>
            <a:ext cx="4726631" cy="705367"/>
          </a:xfrm>
        </p:spPr>
        <p:txBody>
          <a:bodyPr anchor="b"/>
          <a:lstStyle>
            <a:lvl1pPr marL="0" indent="0">
              <a:buNone/>
              <a:defRPr sz="2700" b="1"/>
            </a:lvl1pPr>
            <a:lvl2pPr marL="520700" indent="0">
              <a:buNone/>
              <a:defRPr sz="2300" b="1"/>
            </a:lvl2pPr>
            <a:lvl3pPr marL="1041401" indent="0">
              <a:buNone/>
              <a:defRPr sz="2100" b="1"/>
            </a:lvl3pPr>
            <a:lvl4pPr marL="1562101" indent="0">
              <a:buNone/>
              <a:defRPr sz="1800" b="1"/>
            </a:lvl4pPr>
            <a:lvl5pPr marL="2082803" indent="0">
              <a:buNone/>
              <a:defRPr sz="1800" b="1"/>
            </a:lvl5pPr>
            <a:lvl6pPr marL="2603501" indent="0">
              <a:buNone/>
              <a:defRPr sz="1800" b="1"/>
            </a:lvl6pPr>
            <a:lvl7pPr marL="3124204" indent="0">
              <a:buNone/>
              <a:defRPr sz="1800" b="1"/>
            </a:lvl7pPr>
            <a:lvl8pPr marL="3644904" indent="0">
              <a:buNone/>
              <a:defRPr sz="1800" b="1"/>
            </a:lvl8pPr>
            <a:lvl9pPr marL="4165601" indent="0">
              <a:buNone/>
              <a:defRPr sz="18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5432112" y="2397901"/>
            <a:ext cx="4726631" cy="4356478"/>
          </a:xfrm>
        </p:spPr>
        <p:txBody>
          <a:bodyPr/>
          <a:lstStyle>
            <a:lvl1pPr>
              <a:defRPr sz="2700"/>
            </a:lvl1pPr>
            <a:lvl2pPr>
              <a:defRPr sz="2300"/>
            </a:lvl2pPr>
            <a:lvl3pPr>
              <a:defRPr sz="21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6CEE9F-1F75-4E7D-BE33-969E0A6F22A9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07.02.2020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49B1EB-53E2-4D11-BD11-9BA0BD11EAC6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6192861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0BC9DF6-AF1B-4473-AE53-50EFDB84F25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97193540"/>
      </p:ext>
    </p:extLst>
  </p:cSld>
  <p:clrMapOvr>
    <a:masterClrMapping/>
  </p:clrMapOvr>
  <p:transition>
    <p:fade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6CEE9F-1F75-4E7D-BE33-969E0A6F22A9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07.02.2020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49B1EB-53E2-4D11-BD11-9BA0BD11EAC6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60148982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6CEE9F-1F75-4E7D-BE33-969E0A6F22A9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07.02.2020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49B1EB-53E2-4D11-BD11-9BA0BD11EAC6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00214505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4682" y="301050"/>
            <a:ext cx="3518055" cy="1281214"/>
          </a:xfrm>
        </p:spPr>
        <p:txBody>
          <a:bodyPr anchor="b"/>
          <a:lstStyle>
            <a:lvl1pPr algn="l">
              <a:defRPr sz="23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180822" y="301051"/>
            <a:ext cx="5977908" cy="6453328"/>
          </a:xfrm>
        </p:spPr>
        <p:txBody>
          <a:bodyPr/>
          <a:lstStyle>
            <a:lvl1pPr>
              <a:defRPr sz="3700"/>
            </a:lvl1pPr>
            <a:lvl2pPr>
              <a:defRPr sz="3200"/>
            </a:lvl2pPr>
            <a:lvl3pPr>
              <a:defRPr sz="2700"/>
            </a:lvl3pPr>
            <a:lvl4pPr>
              <a:defRPr sz="2300"/>
            </a:lvl4pPr>
            <a:lvl5pPr>
              <a:defRPr sz="2300"/>
            </a:lvl5pPr>
            <a:lvl6pPr>
              <a:defRPr sz="2300"/>
            </a:lvl6pPr>
            <a:lvl7pPr>
              <a:defRPr sz="2300"/>
            </a:lvl7pPr>
            <a:lvl8pPr>
              <a:defRPr sz="2300"/>
            </a:lvl8pPr>
            <a:lvl9pPr>
              <a:defRPr sz="23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34682" y="1582265"/>
            <a:ext cx="3518055" cy="5172114"/>
          </a:xfrm>
        </p:spPr>
        <p:txBody>
          <a:bodyPr/>
          <a:lstStyle>
            <a:lvl1pPr marL="0" indent="0">
              <a:buNone/>
              <a:defRPr sz="1600"/>
            </a:lvl1pPr>
            <a:lvl2pPr marL="520700" indent="0">
              <a:buNone/>
              <a:defRPr sz="1400"/>
            </a:lvl2pPr>
            <a:lvl3pPr marL="1041401" indent="0">
              <a:buNone/>
              <a:defRPr sz="1100"/>
            </a:lvl3pPr>
            <a:lvl4pPr marL="1562101" indent="0">
              <a:buNone/>
              <a:defRPr sz="1000"/>
            </a:lvl4pPr>
            <a:lvl5pPr marL="2082803" indent="0">
              <a:buNone/>
              <a:defRPr sz="1000"/>
            </a:lvl5pPr>
            <a:lvl6pPr marL="2603501" indent="0">
              <a:buNone/>
              <a:defRPr sz="1000"/>
            </a:lvl6pPr>
            <a:lvl7pPr marL="3124204" indent="0">
              <a:buNone/>
              <a:defRPr sz="1000"/>
            </a:lvl7pPr>
            <a:lvl8pPr marL="3644904" indent="0">
              <a:buNone/>
              <a:defRPr sz="1000"/>
            </a:lvl8pPr>
            <a:lvl9pPr marL="4165601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6CEE9F-1F75-4E7D-BE33-969E0A6F22A9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07.02.2020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49B1EB-53E2-4D11-BD11-9BA0BD11EAC6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85628898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095981" y="5292888"/>
            <a:ext cx="6416040" cy="624855"/>
          </a:xfrm>
        </p:spPr>
        <p:txBody>
          <a:bodyPr anchor="b"/>
          <a:lstStyle>
            <a:lvl1pPr algn="l">
              <a:defRPr sz="23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095981" y="675613"/>
            <a:ext cx="6416040" cy="4536758"/>
          </a:xfrm>
        </p:spPr>
        <p:txBody>
          <a:bodyPr/>
          <a:lstStyle>
            <a:lvl1pPr marL="0" indent="0">
              <a:buNone/>
              <a:defRPr sz="3700"/>
            </a:lvl1pPr>
            <a:lvl2pPr marL="520700" indent="0">
              <a:buNone/>
              <a:defRPr sz="3200"/>
            </a:lvl2pPr>
            <a:lvl3pPr marL="1041401" indent="0">
              <a:buNone/>
              <a:defRPr sz="2700"/>
            </a:lvl3pPr>
            <a:lvl4pPr marL="1562101" indent="0">
              <a:buNone/>
              <a:defRPr sz="2300"/>
            </a:lvl4pPr>
            <a:lvl5pPr marL="2082803" indent="0">
              <a:buNone/>
              <a:defRPr sz="2300"/>
            </a:lvl5pPr>
            <a:lvl6pPr marL="2603501" indent="0">
              <a:buNone/>
              <a:defRPr sz="2300"/>
            </a:lvl6pPr>
            <a:lvl7pPr marL="3124204" indent="0">
              <a:buNone/>
              <a:defRPr sz="2300"/>
            </a:lvl7pPr>
            <a:lvl8pPr marL="3644904" indent="0">
              <a:buNone/>
              <a:defRPr sz="2300"/>
            </a:lvl8pPr>
            <a:lvl9pPr marL="4165601" indent="0">
              <a:buNone/>
              <a:defRPr sz="23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095981" y="5917739"/>
            <a:ext cx="6416040" cy="887398"/>
          </a:xfrm>
        </p:spPr>
        <p:txBody>
          <a:bodyPr/>
          <a:lstStyle>
            <a:lvl1pPr marL="0" indent="0">
              <a:buNone/>
              <a:defRPr sz="1600"/>
            </a:lvl1pPr>
            <a:lvl2pPr marL="520700" indent="0">
              <a:buNone/>
              <a:defRPr sz="1400"/>
            </a:lvl2pPr>
            <a:lvl3pPr marL="1041401" indent="0">
              <a:buNone/>
              <a:defRPr sz="1100"/>
            </a:lvl3pPr>
            <a:lvl4pPr marL="1562101" indent="0">
              <a:buNone/>
              <a:defRPr sz="1000"/>
            </a:lvl4pPr>
            <a:lvl5pPr marL="2082803" indent="0">
              <a:buNone/>
              <a:defRPr sz="1000"/>
            </a:lvl5pPr>
            <a:lvl6pPr marL="2603501" indent="0">
              <a:buNone/>
              <a:defRPr sz="1000"/>
            </a:lvl6pPr>
            <a:lvl7pPr marL="3124204" indent="0">
              <a:buNone/>
              <a:defRPr sz="1000"/>
            </a:lvl7pPr>
            <a:lvl8pPr marL="3644904" indent="0">
              <a:buNone/>
              <a:defRPr sz="1000"/>
            </a:lvl8pPr>
            <a:lvl9pPr marL="4165601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6CEE9F-1F75-4E7D-BE33-969E0A6F22A9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07.02.2020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49B1EB-53E2-4D11-BD11-9BA0BD11EAC6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27013186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6CEE9F-1F75-4E7D-BE33-969E0A6F22A9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07.02.2020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49B1EB-53E2-4D11-BD11-9BA0BD11EAC6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14470211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752715" y="302807"/>
            <a:ext cx="2406015" cy="645157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34670" y="302807"/>
            <a:ext cx="7039822" cy="645157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6CEE9F-1F75-4E7D-BE33-969E0A6F22A9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07.02.2020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49B1EB-53E2-4D11-BD11-9BA0BD11EAC6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90556065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02007" y="2348904"/>
            <a:ext cx="9089390" cy="1620771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604012" y="4284724"/>
            <a:ext cx="7485380" cy="1932323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52088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4176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56265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08353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6044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12530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64619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1670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6CEE9F-1F75-4E7D-BE33-969E0A6F22A9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07.02.2020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49B1EB-53E2-4D11-BD11-9BA0BD11EAC6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59185729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6CEE9F-1F75-4E7D-BE33-969E0A6F22A9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07.02.2020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49B1EB-53E2-4D11-BD11-9BA0BD11EAC6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91460082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44705" y="4858824"/>
            <a:ext cx="9089390" cy="1501751"/>
          </a:xfrm>
        </p:spPr>
        <p:txBody>
          <a:bodyPr anchor="t"/>
          <a:lstStyle>
            <a:lvl1pPr algn="l">
              <a:defRPr sz="46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44705" y="3204786"/>
            <a:ext cx="9089390" cy="1654026"/>
          </a:xfrm>
        </p:spPr>
        <p:txBody>
          <a:bodyPr anchor="b"/>
          <a:lstStyle>
            <a:lvl1pPr marL="0" indent="0">
              <a:buNone/>
              <a:defRPr sz="2300">
                <a:solidFill>
                  <a:schemeClr val="tx1">
                    <a:tint val="75000"/>
                  </a:schemeClr>
                </a:solidFill>
              </a:defRPr>
            </a:lvl1pPr>
            <a:lvl2pPr marL="520884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2pPr>
            <a:lvl3pPr marL="1041768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56265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208353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60442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312530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64619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416707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6CEE9F-1F75-4E7D-BE33-969E0A6F22A9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07.02.2020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49B1EB-53E2-4D11-BD11-9BA0BD11EAC6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59928121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534671" y="1764295"/>
            <a:ext cx="4722918" cy="4990084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3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435812" y="1764295"/>
            <a:ext cx="4722918" cy="4990084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3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6CEE9F-1F75-4E7D-BE33-969E0A6F22A9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07.02.2020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49B1EB-53E2-4D11-BD11-9BA0BD11EAC6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2398615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44349" y="4859353"/>
            <a:ext cx="9089390" cy="15017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44349" y="3205168"/>
            <a:ext cx="9089390" cy="1654175"/>
          </a:xfrm>
        </p:spPr>
        <p:txBody>
          <a:bodyPr anchor="b"/>
          <a:lstStyle>
            <a:lvl1pPr marL="0" indent="0">
              <a:buNone/>
              <a:defRPr sz="2100"/>
            </a:lvl1pPr>
            <a:lvl2pPr marL="456474" indent="0">
              <a:buNone/>
              <a:defRPr sz="1800"/>
            </a:lvl2pPr>
            <a:lvl3pPr marL="912944" indent="0">
              <a:buNone/>
              <a:defRPr sz="1600"/>
            </a:lvl3pPr>
            <a:lvl4pPr marL="1369423" indent="0">
              <a:buNone/>
              <a:defRPr sz="1400"/>
            </a:lvl4pPr>
            <a:lvl5pPr marL="1825896" indent="0">
              <a:buNone/>
              <a:defRPr sz="1400"/>
            </a:lvl5pPr>
            <a:lvl6pPr marL="2282373" indent="0">
              <a:buNone/>
              <a:defRPr sz="1400"/>
            </a:lvl6pPr>
            <a:lvl7pPr marL="2738848" indent="0">
              <a:buNone/>
              <a:defRPr sz="1400"/>
            </a:lvl7pPr>
            <a:lvl8pPr marL="3195322" indent="0">
              <a:buNone/>
              <a:defRPr sz="1400"/>
            </a:lvl8pPr>
            <a:lvl9pPr marL="3651795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2908F49-080E-4D1E-97CD-CE9C5EAF42F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612657804"/>
      </p:ext>
    </p:extLst>
  </p:cSld>
  <p:clrMapOvr>
    <a:masterClrMapping/>
  </p:clrMapOvr>
  <p:transition>
    <p:fade/>
  </p:transition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4671" y="1692535"/>
            <a:ext cx="4724775" cy="705367"/>
          </a:xfrm>
        </p:spPr>
        <p:txBody>
          <a:bodyPr anchor="b"/>
          <a:lstStyle>
            <a:lvl1pPr marL="0" indent="0">
              <a:buNone/>
              <a:defRPr sz="2700" b="1"/>
            </a:lvl1pPr>
            <a:lvl2pPr marL="520884" indent="0">
              <a:buNone/>
              <a:defRPr sz="2300" b="1"/>
            </a:lvl2pPr>
            <a:lvl3pPr marL="1041768" indent="0">
              <a:buNone/>
              <a:defRPr sz="2100" b="1"/>
            </a:lvl3pPr>
            <a:lvl4pPr marL="1562652" indent="0">
              <a:buNone/>
              <a:defRPr sz="1800" b="1"/>
            </a:lvl4pPr>
            <a:lvl5pPr marL="2083538" indent="0">
              <a:buNone/>
              <a:defRPr sz="1800" b="1"/>
            </a:lvl5pPr>
            <a:lvl6pPr marL="2604420" indent="0">
              <a:buNone/>
              <a:defRPr sz="1800" b="1"/>
            </a:lvl6pPr>
            <a:lvl7pPr marL="3125306" indent="0">
              <a:buNone/>
              <a:defRPr sz="1800" b="1"/>
            </a:lvl7pPr>
            <a:lvl8pPr marL="3646191" indent="0">
              <a:buNone/>
              <a:defRPr sz="1800" b="1"/>
            </a:lvl8pPr>
            <a:lvl9pPr marL="4167073" indent="0">
              <a:buNone/>
              <a:defRPr sz="18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34671" y="2397901"/>
            <a:ext cx="4724775" cy="4356478"/>
          </a:xfrm>
        </p:spPr>
        <p:txBody>
          <a:bodyPr/>
          <a:lstStyle>
            <a:lvl1pPr>
              <a:defRPr sz="2700"/>
            </a:lvl1pPr>
            <a:lvl2pPr>
              <a:defRPr sz="2300"/>
            </a:lvl2pPr>
            <a:lvl3pPr>
              <a:defRPr sz="21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5432110" y="1692535"/>
            <a:ext cx="4726631" cy="705367"/>
          </a:xfrm>
        </p:spPr>
        <p:txBody>
          <a:bodyPr anchor="b"/>
          <a:lstStyle>
            <a:lvl1pPr marL="0" indent="0">
              <a:buNone/>
              <a:defRPr sz="2700" b="1"/>
            </a:lvl1pPr>
            <a:lvl2pPr marL="520884" indent="0">
              <a:buNone/>
              <a:defRPr sz="2300" b="1"/>
            </a:lvl2pPr>
            <a:lvl3pPr marL="1041768" indent="0">
              <a:buNone/>
              <a:defRPr sz="2100" b="1"/>
            </a:lvl3pPr>
            <a:lvl4pPr marL="1562652" indent="0">
              <a:buNone/>
              <a:defRPr sz="1800" b="1"/>
            </a:lvl4pPr>
            <a:lvl5pPr marL="2083538" indent="0">
              <a:buNone/>
              <a:defRPr sz="1800" b="1"/>
            </a:lvl5pPr>
            <a:lvl6pPr marL="2604420" indent="0">
              <a:buNone/>
              <a:defRPr sz="1800" b="1"/>
            </a:lvl6pPr>
            <a:lvl7pPr marL="3125306" indent="0">
              <a:buNone/>
              <a:defRPr sz="1800" b="1"/>
            </a:lvl7pPr>
            <a:lvl8pPr marL="3646191" indent="0">
              <a:buNone/>
              <a:defRPr sz="1800" b="1"/>
            </a:lvl8pPr>
            <a:lvl9pPr marL="4167073" indent="0">
              <a:buNone/>
              <a:defRPr sz="18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5432110" y="2397901"/>
            <a:ext cx="4726631" cy="4356478"/>
          </a:xfrm>
        </p:spPr>
        <p:txBody>
          <a:bodyPr/>
          <a:lstStyle>
            <a:lvl1pPr>
              <a:defRPr sz="2700"/>
            </a:lvl1pPr>
            <a:lvl2pPr>
              <a:defRPr sz="2300"/>
            </a:lvl2pPr>
            <a:lvl3pPr>
              <a:defRPr sz="21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6CEE9F-1F75-4E7D-BE33-969E0A6F22A9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07.02.2020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49B1EB-53E2-4D11-BD11-9BA0BD11EAC6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465563039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6CEE9F-1F75-4E7D-BE33-969E0A6F22A9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07.02.2020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49B1EB-53E2-4D11-BD11-9BA0BD11EAC6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00521628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6CEE9F-1F75-4E7D-BE33-969E0A6F22A9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07.02.2020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49B1EB-53E2-4D11-BD11-9BA0BD11EAC6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998279934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4679" y="301050"/>
            <a:ext cx="3518055" cy="1281214"/>
          </a:xfrm>
        </p:spPr>
        <p:txBody>
          <a:bodyPr anchor="b"/>
          <a:lstStyle>
            <a:lvl1pPr algn="l">
              <a:defRPr sz="23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180822" y="301051"/>
            <a:ext cx="5977908" cy="6453328"/>
          </a:xfrm>
        </p:spPr>
        <p:txBody>
          <a:bodyPr/>
          <a:lstStyle>
            <a:lvl1pPr>
              <a:defRPr sz="3700"/>
            </a:lvl1pPr>
            <a:lvl2pPr>
              <a:defRPr sz="3200"/>
            </a:lvl2pPr>
            <a:lvl3pPr>
              <a:defRPr sz="2700"/>
            </a:lvl3pPr>
            <a:lvl4pPr>
              <a:defRPr sz="2300"/>
            </a:lvl4pPr>
            <a:lvl5pPr>
              <a:defRPr sz="2300"/>
            </a:lvl5pPr>
            <a:lvl6pPr>
              <a:defRPr sz="2300"/>
            </a:lvl6pPr>
            <a:lvl7pPr>
              <a:defRPr sz="2300"/>
            </a:lvl7pPr>
            <a:lvl8pPr>
              <a:defRPr sz="2300"/>
            </a:lvl8pPr>
            <a:lvl9pPr>
              <a:defRPr sz="23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34679" y="1582265"/>
            <a:ext cx="3518055" cy="5172114"/>
          </a:xfrm>
        </p:spPr>
        <p:txBody>
          <a:bodyPr/>
          <a:lstStyle>
            <a:lvl1pPr marL="0" indent="0">
              <a:buNone/>
              <a:defRPr sz="1600"/>
            </a:lvl1pPr>
            <a:lvl2pPr marL="520884" indent="0">
              <a:buNone/>
              <a:defRPr sz="1400"/>
            </a:lvl2pPr>
            <a:lvl3pPr marL="1041768" indent="0">
              <a:buNone/>
              <a:defRPr sz="1100"/>
            </a:lvl3pPr>
            <a:lvl4pPr marL="1562652" indent="0">
              <a:buNone/>
              <a:defRPr sz="1000"/>
            </a:lvl4pPr>
            <a:lvl5pPr marL="2083538" indent="0">
              <a:buNone/>
              <a:defRPr sz="1000"/>
            </a:lvl5pPr>
            <a:lvl6pPr marL="2604420" indent="0">
              <a:buNone/>
              <a:defRPr sz="1000"/>
            </a:lvl6pPr>
            <a:lvl7pPr marL="3125306" indent="0">
              <a:buNone/>
              <a:defRPr sz="1000"/>
            </a:lvl7pPr>
            <a:lvl8pPr marL="3646191" indent="0">
              <a:buNone/>
              <a:defRPr sz="1000"/>
            </a:lvl8pPr>
            <a:lvl9pPr marL="4167073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6CEE9F-1F75-4E7D-BE33-969E0A6F22A9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07.02.2020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49B1EB-53E2-4D11-BD11-9BA0BD11EAC6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900308095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095981" y="5292888"/>
            <a:ext cx="6416040" cy="624855"/>
          </a:xfrm>
        </p:spPr>
        <p:txBody>
          <a:bodyPr anchor="b"/>
          <a:lstStyle>
            <a:lvl1pPr algn="l">
              <a:defRPr sz="23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095981" y="675613"/>
            <a:ext cx="6416040" cy="4536758"/>
          </a:xfrm>
        </p:spPr>
        <p:txBody>
          <a:bodyPr/>
          <a:lstStyle>
            <a:lvl1pPr marL="0" indent="0">
              <a:buNone/>
              <a:defRPr sz="3700"/>
            </a:lvl1pPr>
            <a:lvl2pPr marL="520884" indent="0">
              <a:buNone/>
              <a:defRPr sz="3200"/>
            </a:lvl2pPr>
            <a:lvl3pPr marL="1041768" indent="0">
              <a:buNone/>
              <a:defRPr sz="2700"/>
            </a:lvl3pPr>
            <a:lvl4pPr marL="1562652" indent="0">
              <a:buNone/>
              <a:defRPr sz="2300"/>
            </a:lvl4pPr>
            <a:lvl5pPr marL="2083538" indent="0">
              <a:buNone/>
              <a:defRPr sz="2300"/>
            </a:lvl5pPr>
            <a:lvl6pPr marL="2604420" indent="0">
              <a:buNone/>
              <a:defRPr sz="2300"/>
            </a:lvl6pPr>
            <a:lvl7pPr marL="3125306" indent="0">
              <a:buNone/>
              <a:defRPr sz="2300"/>
            </a:lvl7pPr>
            <a:lvl8pPr marL="3646191" indent="0">
              <a:buNone/>
              <a:defRPr sz="2300"/>
            </a:lvl8pPr>
            <a:lvl9pPr marL="4167073" indent="0">
              <a:buNone/>
              <a:defRPr sz="23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095981" y="5917739"/>
            <a:ext cx="6416040" cy="887398"/>
          </a:xfrm>
        </p:spPr>
        <p:txBody>
          <a:bodyPr/>
          <a:lstStyle>
            <a:lvl1pPr marL="0" indent="0">
              <a:buNone/>
              <a:defRPr sz="1600"/>
            </a:lvl1pPr>
            <a:lvl2pPr marL="520884" indent="0">
              <a:buNone/>
              <a:defRPr sz="1400"/>
            </a:lvl2pPr>
            <a:lvl3pPr marL="1041768" indent="0">
              <a:buNone/>
              <a:defRPr sz="1100"/>
            </a:lvl3pPr>
            <a:lvl4pPr marL="1562652" indent="0">
              <a:buNone/>
              <a:defRPr sz="1000"/>
            </a:lvl4pPr>
            <a:lvl5pPr marL="2083538" indent="0">
              <a:buNone/>
              <a:defRPr sz="1000"/>
            </a:lvl5pPr>
            <a:lvl6pPr marL="2604420" indent="0">
              <a:buNone/>
              <a:defRPr sz="1000"/>
            </a:lvl6pPr>
            <a:lvl7pPr marL="3125306" indent="0">
              <a:buNone/>
              <a:defRPr sz="1000"/>
            </a:lvl7pPr>
            <a:lvl8pPr marL="3646191" indent="0">
              <a:buNone/>
              <a:defRPr sz="1000"/>
            </a:lvl8pPr>
            <a:lvl9pPr marL="4167073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6CEE9F-1F75-4E7D-BE33-969E0A6F22A9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07.02.2020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49B1EB-53E2-4D11-BD11-9BA0BD11EAC6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04890537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6CEE9F-1F75-4E7D-BE33-969E0A6F22A9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07.02.2020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49B1EB-53E2-4D11-BD11-9BA0BD11EAC6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784597237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752715" y="302807"/>
            <a:ext cx="2406015" cy="645157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34670" y="302807"/>
            <a:ext cx="7039822" cy="645157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6CEE9F-1F75-4E7D-BE33-969E0A6F22A9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07.02.2020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49B1EB-53E2-4D11-BD11-9BA0BD11EAC6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842968485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02007" y="2348901"/>
            <a:ext cx="9089390" cy="1620771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604012" y="4284724"/>
            <a:ext cx="7485380" cy="1932323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5211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423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5634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08464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60579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1269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64812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16927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6CEE9F-1F75-4E7D-BE33-969E0A6F22A9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07.02.2020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49B1EB-53E2-4D11-BD11-9BA0BD11EAC6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818158207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6CEE9F-1F75-4E7D-BE33-969E0A6F22A9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07.02.2020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49B1EB-53E2-4D11-BD11-9BA0BD11EAC6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771317064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44705" y="4858820"/>
            <a:ext cx="9089390" cy="1501751"/>
          </a:xfrm>
        </p:spPr>
        <p:txBody>
          <a:bodyPr anchor="t"/>
          <a:lstStyle>
            <a:lvl1pPr algn="l">
              <a:defRPr sz="46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44705" y="3204786"/>
            <a:ext cx="9089390" cy="1654026"/>
          </a:xfrm>
        </p:spPr>
        <p:txBody>
          <a:bodyPr anchor="b"/>
          <a:lstStyle>
            <a:lvl1pPr marL="0" indent="0">
              <a:buNone/>
              <a:defRPr sz="2300">
                <a:solidFill>
                  <a:schemeClr val="tx1">
                    <a:tint val="75000"/>
                  </a:schemeClr>
                </a:solidFill>
              </a:defRPr>
            </a:lvl1pPr>
            <a:lvl2pPr marL="52116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2pPr>
            <a:lvl3pPr marL="104232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56348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208464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60579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312696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64812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416927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6CEE9F-1F75-4E7D-BE33-969E0A6F22A9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07.02.2020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49B1EB-53E2-4D11-BD11-9BA0BD11EAC6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4355260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534674" y="1763713"/>
            <a:ext cx="4751358" cy="4991100"/>
          </a:xfrm>
        </p:spPr>
        <p:txBody>
          <a:bodyPr/>
          <a:lstStyle>
            <a:lvl1pPr>
              <a:defRPr sz="2900"/>
            </a:lvl1pPr>
            <a:lvl2pPr>
              <a:defRPr sz="2400"/>
            </a:lvl2pPr>
            <a:lvl3pPr>
              <a:defRPr sz="21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407374" y="1763713"/>
            <a:ext cx="4751359" cy="4991100"/>
          </a:xfrm>
        </p:spPr>
        <p:txBody>
          <a:bodyPr/>
          <a:lstStyle>
            <a:lvl1pPr>
              <a:defRPr sz="2900"/>
            </a:lvl1pPr>
            <a:lvl2pPr>
              <a:defRPr sz="2400"/>
            </a:lvl2pPr>
            <a:lvl3pPr>
              <a:defRPr sz="21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715B9D3-38A7-4D9B-BB27-F30863E4554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200726057"/>
      </p:ext>
    </p:extLst>
  </p:cSld>
  <p:clrMapOvr>
    <a:masterClrMapping/>
  </p:clrMapOvr>
  <p:transition>
    <p:fade/>
  </p:transition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534671" y="1764295"/>
            <a:ext cx="4722918" cy="4990084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3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435812" y="1764295"/>
            <a:ext cx="4722918" cy="4990084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3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6CEE9F-1F75-4E7D-BE33-969E0A6F22A9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07.02.2020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49B1EB-53E2-4D11-BD11-9BA0BD11EAC6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368327672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4671" y="1692535"/>
            <a:ext cx="4724775" cy="705367"/>
          </a:xfrm>
        </p:spPr>
        <p:txBody>
          <a:bodyPr anchor="b"/>
          <a:lstStyle>
            <a:lvl1pPr marL="0" indent="0">
              <a:buNone/>
              <a:defRPr sz="2700" b="1"/>
            </a:lvl1pPr>
            <a:lvl2pPr marL="521160" indent="0">
              <a:buNone/>
              <a:defRPr sz="2300" b="1"/>
            </a:lvl2pPr>
            <a:lvl3pPr marL="1042320" indent="0">
              <a:buNone/>
              <a:defRPr sz="2100" b="1"/>
            </a:lvl3pPr>
            <a:lvl4pPr marL="1563480" indent="0">
              <a:buNone/>
              <a:defRPr sz="1800" b="1"/>
            </a:lvl4pPr>
            <a:lvl5pPr marL="2084641" indent="0">
              <a:buNone/>
              <a:defRPr sz="1800" b="1"/>
            </a:lvl5pPr>
            <a:lvl6pPr marL="2605799" indent="0">
              <a:buNone/>
              <a:defRPr sz="1800" b="1"/>
            </a:lvl6pPr>
            <a:lvl7pPr marL="3126960" indent="0">
              <a:buNone/>
              <a:defRPr sz="1800" b="1"/>
            </a:lvl7pPr>
            <a:lvl8pPr marL="3648121" indent="0">
              <a:buNone/>
              <a:defRPr sz="1800" b="1"/>
            </a:lvl8pPr>
            <a:lvl9pPr marL="4169279" indent="0">
              <a:buNone/>
              <a:defRPr sz="18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34671" y="2397901"/>
            <a:ext cx="4724775" cy="4356478"/>
          </a:xfrm>
        </p:spPr>
        <p:txBody>
          <a:bodyPr/>
          <a:lstStyle>
            <a:lvl1pPr>
              <a:defRPr sz="2700"/>
            </a:lvl1pPr>
            <a:lvl2pPr>
              <a:defRPr sz="2300"/>
            </a:lvl2pPr>
            <a:lvl3pPr>
              <a:defRPr sz="21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5432106" y="1692535"/>
            <a:ext cx="4726631" cy="705367"/>
          </a:xfrm>
        </p:spPr>
        <p:txBody>
          <a:bodyPr anchor="b"/>
          <a:lstStyle>
            <a:lvl1pPr marL="0" indent="0">
              <a:buNone/>
              <a:defRPr sz="2700" b="1"/>
            </a:lvl1pPr>
            <a:lvl2pPr marL="521160" indent="0">
              <a:buNone/>
              <a:defRPr sz="2300" b="1"/>
            </a:lvl2pPr>
            <a:lvl3pPr marL="1042320" indent="0">
              <a:buNone/>
              <a:defRPr sz="2100" b="1"/>
            </a:lvl3pPr>
            <a:lvl4pPr marL="1563480" indent="0">
              <a:buNone/>
              <a:defRPr sz="1800" b="1"/>
            </a:lvl4pPr>
            <a:lvl5pPr marL="2084641" indent="0">
              <a:buNone/>
              <a:defRPr sz="1800" b="1"/>
            </a:lvl5pPr>
            <a:lvl6pPr marL="2605799" indent="0">
              <a:buNone/>
              <a:defRPr sz="1800" b="1"/>
            </a:lvl6pPr>
            <a:lvl7pPr marL="3126960" indent="0">
              <a:buNone/>
              <a:defRPr sz="1800" b="1"/>
            </a:lvl7pPr>
            <a:lvl8pPr marL="3648121" indent="0">
              <a:buNone/>
              <a:defRPr sz="1800" b="1"/>
            </a:lvl8pPr>
            <a:lvl9pPr marL="4169279" indent="0">
              <a:buNone/>
              <a:defRPr sz="18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5432106" y="2397901"/>
            <a:ext cx="4726631" cy="4356478"/>
          </a:xfrm>
        </p:spPr>
        <p:txBody>
          <a:bodyPr/>
          <a:lstStyle>
            <a:lvl1pPr>
              <a:defRPr sz="2700"/>
            </a:lvl1pPr>
            <a:lvl2pPr>
              <a:defRPr sz="2300"/>
            </a:lvl2pPr>
            <a:lvl3pPr>
              <a:defRPr sz="21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6CEE9F-1F75-4E7D-BE33-969E0A6F22A9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07.02.2020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49B1EB-53E2-4D11-BD11-9BA0BD11EAC6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628922717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6CEE9F-1F75-4E7D-BE33-969E0A6F22A9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07.02.2020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49B1EB-53E2-4D11-BD11-9BA0BD11EAC6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882630086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6CEE9F-1F75-4E7D-BE33-969E0A6F22A9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07.02.2020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49B1EB-53E2-4D11-BD11-9BA0BD11EAC6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08639906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4675" y="301050"/>
            <a:ext cx="3518055" cy="1281214"/>
          </a:xfrm>
        </p:spPr>
        <p:txBody>
          <a:bodyPr anchor="b"/>
          <a:lstStyle>
            <a:lvl1pPr algn="l">
              <a:defRPr sz="23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180822" y="301051"/>
            <a:ext cx="5977908" cy="6453328"/>
          </a:xfrm>
        </p:spPr>
        <p:txBody>
          <a:bodyPr/>
          <a:lstStyle>
            <a:lvl1pPr>
              <a:defRPr sz="3700"/>
            </a:lvl1pPr>
            <a:lvl2pPr>
              <a:defRPr sz="3200"/>
            </a:lvl2pPr>
            <a:lvl3pPr>
              <a:defRPr sz="2700"/>
            </a:lvl3pPr>
            <a:lvl4pPr>
              <a:defRPr sz="2300"/>
            </a:lvl4pPr>
            <a:lvl5pPr>
              <a:defRPr sz="2300"/>
            </a:lvl5pPr>
            <a:lvl6pPr>
              <a:defRPr sz="2300"/>
            </a:lvl6pPr>
            <a:lvl7pPr>
              <a:defRPr sz="2300"/>
            </a:lvl7pPr>
            <a:lvl8pPr>
              <a:defRPr sz="2300"/>
            </a:lvl8pPr>
            <a:lvl9pPr>
              <a:defRPr sz="23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34675" y="1582265"/>
            <a:ext cx="3518055" cy="5172114"/>
          </a:xfrm>
        </p:spPr>
        <p:txBody>
          <a:bodyPr/>
          <a:lstStyle>
            <a:lvl1pPr marL="0" indent="0">
              <a:buNone/>
              <a:defRPr sz="1600"/>
            </a:lvl1pPr>
            <a:lvl2pPr marL="521160" indent="0">
              <a:buNone/>
              <a:defRPr sz="1400"/>
            </a:lvl2pPr>
            <a:lvl3pPr marL="1042320" indent="0">
              <a:buNone/>
              <a:defRPr sz="1100"/>
            </a:lvl3pPr>
            <a:lvl4pPr marL="1563480" indent="0">
              <a:buNone/>
              <a:defRPr sz="1000"/>
            </a:lvl4pPr>
            <a:lvl5pPr marL="2084641" indent="0">
              <a:buNone/>
              <a:defRPr sz="1000"/>
            </a:lvl5pPr>
            <a:lvl6pPr marL="2605799" indent="0">
              <a:buNone/>
              <a:defRPr sz="1000"/>
            </a:lvl6pPr>
            <a:lvl7pPr marL="3126960" indent="0">
              <a:buNone/>
              <a:defRPr sz="1000"/>
            </a:lvl7pPr>
            <a:lvl8pPr marL="3648121" indent="0">
              <a:buNone/>
              <a:defRPr sz="1000"/>
            </a:lvl8pPr>
            <a:lvl9pPr marL="4169279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6CEE9F-1F75-4E7D-BE33-969E0A6F22A9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07.02.2020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49B1EB-53E2-4D11-BD11-9BA0BD11EAC6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682546957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095981" y="5292888"/>
            <a:ext cx="6416040" cy="624855"/>
          </a:xfrm>
        </p:spPr>
        <p:txBody>
          <a:bodyPr anchor="b"/>
          <a:lstStyle>
            <a:lvl1pPr algn="l">
              <a:defRPr sz="23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095981" y="675613"/>
            <a:ext cx="6416040" cy="4536758"/>
          </a:xfrm>
        </p:spPr>
        <p:txBody>
          <a:bodyPr/>
          <a:lstStyle>
            <a:lvl1pPr marL="0" indent="0">
              <a:buNone/>
              <a:defRPr sz="3700"/>
            </a:lvl1pPr>
            <a:lvl2pPr marL="521160" indent="0">
              <a:buNone/>
              <a:defRPr sz="3200"/>
            </a:lvl2pPr>
            <a:lvl3pPr marL="1042320" indent="0">
              <a:buNone/>
              <a:defRPr sz="2700"/>
            </a:lvl3pPr>
            <a:lvl4pPr marL="1563480" indent="0">
              <a:buNone/>
              <a:defRPr sz="2300"/>
            </a:lvl4pPr>
            <a:lvl5pPr marL="2084641" indent="0">
              <a:buNone/>
              <a:defRPr sz="2300"/>
            </a:lvl5pPr>
            <a:lvl6pPr marL="2605799" indent="0">
              <a:buNone/>
              <a:defRPr sz="2300"/>
            </a:lvl6pPr>
            <a:lvl7pPr marL="3126960" indent="0">
              <a:buNone/>
              <a:defRPr sz="2300"/>
            </a:lvl7pPr>
            <a:lvl8pPr marL="3648121" indent="0">
              <a:buNone/>
              <a:defRPr sz="2300"/>
            </a:lvl8pPr>
            <a:lvl9pPr marL="4169279" indent="0">
              <a:buNone/>
              <a:defRPr sz="23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095981" y="5917739"/>
            <a:ext cx="6416040" cy="887398"/>
          </a:xfrm>
        </p:spPr>
        <p:txBody>
          <a:bodyPr/>
          <a:lstStyle>
            <a:lvl1pPr marL="0" indent="0">
              <a:buNone/>
              <a:defRPr sz="1600"/>
            </a:lvl1pPr>
            <a:lvl2pPr marL="521160" indent="0">
              <a:buNone/>
              <a:defRPr sz="1400"/>
            </a:lvl2pPr>
            <a:lvl3pPr marL="1042320" indent="0">
              <a:buNone/>
              <a:defRPr sz="1100"/>
            </a:lvl3pPr>
            <a:lvl4pPr marL="1563480" indent="0">
              <a:buNone/>
              <a:defRPr sz="1000"/>
            </a:lvl4pPr>
            <a:lvl5pPr marL="2084641" indent="0">
              <a:buNone/>
              <a:defRPr sz="1000"/>
            </a:lvl5pPr>
            <a:lvl6pPr marL="2605799" indent="0">
              <a:buNone/>
              <a:defRPr sz="1000"/>
            </a:lvl6pPr>
            <a:lvl7pPr marL="3126960" indent="0">
              <a:buNone/>
              <a:defRPr sz="1000"/>
            </a:lvl7pPr>
            <a:lvl8pPr marL="3648121" indent="0">
              <a:buNone/>
              <a:defRPr sz="1000"/>
            </a:lvl8pPr>
            <a:lvl9pPr marL="4169279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6CEE9F-1F75-4E7D-BE33-969E0A6F22A9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07.02.2020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49B1EB-53E2-4D11-BD11-9BA0BD11EAC6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567179712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6CEE9F-1F75-4E7D-BE33-969E0A6F22A9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07.02.2020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49B1EB-53E2-4D11-BD11-9BA0BD11EAC6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410531870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752715" y="302806"/>
            <a:ext cx="2406015" cy="645157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34670" y="302806"/>
            <a:ext cx="7039822" cy="645157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6CEE9F-1F75-4E7D-BE33-969E0A6F22A9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07.02.2020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49B1EB-53E2-4D11-BD11-9BA0BD11EAC6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959157044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02007" y="2348897"/>
            <a:ext cx="9089390" cy="1620771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604012" y="4284720"/>
            <a:ext cx="7485380" cy="1932323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52152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4305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56458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08611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6076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12916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65069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1722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6CEE9F-1F75-4E7D-BE33-969E0A6F22A9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07.02.2020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49B1EB-53E2-4D11-BD11-9BA0BD11EAC6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992199646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6CEE9F-1F75-4E7D-BE33-969E0A6F22A9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07.02.2020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49B1EB-53E2-4D11-BD11-9BA0BD11EAC6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8769307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4674" y="1692277"/>
            <a:ext cx="4724814" cy="7048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474" indent="0">
              <a:buNone/>
              <a:defRPr sz="2100" b="1"/>
            </a:lvl2pPr>
            <a:lvl3pPr marL="912944" indent="0">
              <a:buNone/>
              <a:defRPr sz="1800" b="1"/>
            </a:lvl3pPr>
            <a:lvl4pPr marL="1369423" indent="0">
              <a:buNone/>
              <a:defRPr sz="1600" b="1"/>
            </a:lvl4pPr>
            <a:lvl5pPr marL="1825896" indent="0">
              <a:buNone/>
              <a:defRPr sz="1600" b="1"/>
            </a:lvl5pPr>
            <a:lvl6pPr marL="2282373" indent="0">
              <a:buNone/>
              <a:defRPr sz="1600" b="1"/>
            </a:lvl6pPr>
            <a:lvl7pPr marL="2738848" indent="0">
              <a:buNone/>
              <a:defRPr sz="1600" b="1"/>
            </a:lvl7pPr>
            <a:lvl8pPr marL="3195322" indent="0">
              <a:buNone/>
              <a:defRPr sz="1600" b="1"/>
            </a:lvl8pPr>
            <a:lvl9pPr marL="3651795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34674" y="2397128"/>
            <a:ext cx="4724814" cy="4357688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5432664" y="1692277"/>
            <a:ext cx="4726079" cy="7048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474" indent="0">
              <a:buNone/>
              <a:defRPr sz="2100" b="1"/>
            </a:lvl2pPr>
            <a:lvl3pPr marL="912944" indent="0">
              <a:buNone/>
              <a:defRPr sz="1800" b="1"/>
            </a:lvl3pPr>
            <a:lvl4pPr marL="1369423" indent="0">
              <a:buNone/>
              <a:defRPr sz="1600" b="1"/>
            </a:lvl4pPr>
            <a:lvl5pPr marL="1825896" indent="0">
              <a:buNone/>
              <a:defRPr sz="1600" b="1"/>
            </a:lvl5pPr>
            <a:lvl6pPr marL="2282373" indent="0">
              <a:buNone/>
              <a:defRPr sz="1600" b="1"/>
            </a:lvl6pPr>
            <a:lvl7pPr marL="2738848" indent="0">
              <a:buNone/>
              <a:defRPr sz="1600" b="1"/>
            </a:lvl7pPr>
            <a:lvl8pPr marL="3195322" indent="0">
              <a:buNone/>
              <a:defRPr sz="1600" b="1"/>
            </a:lvl8pPr>
            <a:lvl9pPr marL="3651795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5432664" y="2397128"/>
            <a:ext cx="4726079" cy="4357688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620AFB4-BAE3-4776-B3F2-C01273EECFC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848863768"/>
      </p:ext>
    </p:extLst>
  </p:cSld>
  <p:clrMapOvr>
    <a:masterClrMapping/>
  </p:clrMapOvr>
  <p:transition>
    <p:fade/>
  </p:transition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44705" y="4858816"/>
            <a:ext cx="9089390" cy="1501751"/>
          </a:xfrm>
        </p:spPr>
        <p:txBody>
          <a:bodyPr anchor="t"/>
          <a:lstStyle>
            <a:lvl1pPr algn="l">
              <a:defRPr sz="46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44705" y="3204786"/>
            <a:ext cx="9089390" cy="1654026"/>
          </a:xfrm>
        </p:spPr>
        <p:txBody>
          <a:bodyPr anchor="b"/>
          <a:lstStyle>
            <a:lvl1pPr marL="0" indent="0">
              <a:buNone/>
              <a:defRPr sz="2300">
                <a:solidFill>
                  <a:schemeClr val="tx1">
                    <a:tint val="75000"/>
                  </a:schemeClr>
                </a:solidFill>
              </a:defRPr>
            </a:lvl1pPr>
            <a:lvl2pPr marL="521528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2pPr>
            <a:lvl3pPr marL="1043056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56458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208611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60764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312916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65069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417222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6CEE9F-1F75-4E7D-BE33-969E0A6F22A9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07.02.2020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49B1EB-53E2-4D11-BD11-9BA0BD11EAC6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000149806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534671" y="1764295"/>
            <a:ext cx="4722918" cy="4990084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3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435812" y="1764295"/>
            <a:ext cx="4722918" cy="4990084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3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6CEE9F-1F75-4E7D-BE33-969E0A6F22A9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07.02.2020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49B1EB-53E2-4D11-BD11-9BA0BD11EAC6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91448099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4671" y="1692535"/>
            <a:ext cx="4724775" cy="705367"/>
          </a:xfrm>
        </p:spPr>
        <p:txBody>
          <a:bodyPr anchor="b"/>
          <a:lstStyle>
            <a:lvl1pPr marL="0" indent="0">
              <a:buNone/>
              <a:defRPr sz="2700" b="1"/>
            </a:lvl1pPr>
            <a:lvl2pPr marL="521528" indent="0">
              <a:buNone/>
              <a:defRPr sz="2300" b="1"/>
            </a:lvl2pPr>
            <a:lvl3pPr marL="1043056" indent="0">
              <a:buNone/>
              <a:defRPr sz="2100" b="1"/>
            </a:lvl3pPr>
            <a:lvl4pPr marL="1564584" indent="0">
              <a:buNone/>
              <a:defRPr sz="1800" b="1"/>
            </a:lvl4pPr>
            <a:lvl5pPr marL="2086112" indent="0">
              <a:buNone/>
              <a:defRPr sz="1800" b="1"/>
            </a:lvl5pPr>
            <a:lvl6pPr marL="2607640" indent="0">
              <a:buNone/>
              <a:defRPr sz="1800" b="1"/>
            </a:lvl6pPr>
            <a:lvl7pPr marL="3129168" indent="0">
              <a:buNone/>
              <a:defRPr sz="1800" b="1"/>
            </a:lvl7pPr>
            <a:lvl8pPr marL="3650696" indent="0">
              <a:buNone/>
              <a:defRPr sz="1800" b="1"/>
            </a:lvl8pPr>
            <a:lvl9pPr marL="4172224" indent="0">
              <a:buNone/>
              <a:defRPr sz="18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34671" y="2397901"/>
            <a:ext cx="4724775" cy="4356478"/>
          </a:xfrm>
        </p:spPr>
        <p:txBody>
          <a:bodyPr/>
          <a:lstStyle>
            <a:lvl1pPr>
              <a:defRPr sz="2700"/>
            </a:lvl1pPr>
            <a:lvl2pPr>
              <a:defRPr sz="2300"/>
            </a:lvl2pPr>
            <a:lvl3pPr>
              <a:defRPr sz="21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5432101" y="1692535"/>
            <a:ext cx="4726631" cy="705367"/>
          </a:xfrm>
        </p:spPr>
        <p:txBody>
          <a:bodyPr anchor="b"/>
          <a:lstStyle>
            <a:lvl1pPr marL="0" indent="0">
              <a:buNone/>
              <a:defRPr sz="2700" b="1"/>
            </a:lvl1pPr>
            <a:lvl2pPr marL="521528" indent="0">
              <a:buNone/>
              <a:defRPr sz="2300" b="1"/>
            </a:lvl2pPr>
            <a:lvl3pPr marL="1043056" indent="0">
              <a:buNone/>
              <a:defRPr sz="2100" b="1"/>
            </a:lvl3pPr>
            <a:lvl4pPr marL="1564584" indent="0">
              <a:buNone/>
              <a:defRPr sz="1800" b="1"/>
            </a:lvl4pPr>
            <a:lvl5pPr marL="2086112" indent="0">
              <a:buNone/>
              <a:defRPr sz="1800" b="1"/>
            </a:lvl5pPr>
            <a:lvl6pPr marL="2607640" indent="0">
              <a:buNone/>
              <a:defRPr sz="1800" b="1"/>
            </a:lvl6pPr>
            <a:lvl7pPr marL="3129168" indent="0">
              <a:buNone/>
              <a:defRPr sz="1800" b="1"/>
            </a:lvl7pPr>
            <a:lvl8pPr marL="3650696" indent="0">
              <a:buNone/>
              <a:defRPr sz="1800" b="1"/>
            </a:lvl8pPr>
            <a:lvl9pPr marL="4172224" indent="0">
              <a:buNone/>
              <a:defRPr sz="18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5432101" y="2397901"/>
            <a:ext cx="4726631" cy="4356478"/>
          </a:xfrm>
        </p:spPr>
        <p:txBody>
          <a:bodyPr/>
          <a:lstStyle>
            <a:lvl1pPr>
              <a:defRPr sz="2700"/>
            </a:lvl1pPr>
            <a:lvl2pPr>
              <a:defRPr sz="2300"/>
            </a:lvl2pPr>
            <a:lvl3pPr>
              <a:defRPr sz="21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6CEE9F-1F75-4E7D-BE33-969E0A6F22A9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07.02.2020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49B1EB-53E2-4D11-BD11-9BA0BD11EAC6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366644498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6CEE9F-1F75-4E7D-BE33-969E0A6F22A9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07.02.2020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49B1EB-53E2-4D11-BD11-9BA0BD11EAC6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890456721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6CEE9F-1F75-4E7D-BE33-969E0A6F22A9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07.02.2020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49B1EB-53E2-4D11-BD11-9BA0BD11EAC6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818443710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4671" y="301050"/>
            <a:ext cx="3518055" cy="1281214"/>
          </a:xfrm>
        </p:spPr>
        <p:txBody>
          <a:bodyPr anchor="b"/>
          <a:lstStyle>
            <a:lvl1pPr algn="l">
              <a:defRPr sz="23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180822" y="301051"/>
            <a:ext cx="5977908" cy="6453328"/>
          </a:xfrm>
        </p:spPr>
        <p:txBody>
          <a:bodyPr/>
          <a:lstStyle>
            <a:lvl1pPr>
              <a:defRPr sz="3700"/>
            </a:lvl1pPr>
            <a:lvl2pPr>
              <a:defRPr sz="3200"/>
            </a:lvl2pPr>
            <a:lvl3pPr>
              <a:defRPr sz="2700"/>
            </a:lvl3pPr>
            <a:lvl4pPr>
              <a:defRPr sz="2300"/>
            </a:lvl4pPr>
            <a:lvl5pPr>
              <a:defRPr sz="2300"/>
            </a:lvl5pPr>
            <a:lvl6pPr>
              <a:defRPr sz="2300"/>
            </a:lvl6pPr>
            <a:lvl7pPr>
              <a:defRPr sz="2300"/>
            </a:lvl7pPr>
            <a:lvl8pPr>
              <a:defRPr sz="2300"/>
            </a:lvl8pPr>
            <a:lvl9pPr>
              <a:defRPr sz="23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34671" y="1582265"/>
            <a:ext cx="3518055" cy="5172114"/>
          </a:xfrm>
        </p:spPr>
        <p:txBody>
          <a:bodyPr/>
          <a:lstStyle>
            <a:lvl1pPr marL="0" indent="0">
              <a:buNone/>
              <a:defRPr sz="1600"/>
            </a:lvl1pPr>
            <a:lvl2pPr marL="521528" indent="0">
              <a:buNone/>
              <a:defRPr sz="1400"/>
            </a:lvl2pPr>
            <a:lvl3pPr marL="1043056" indent="0">
              <a:buNone/>
              <a:defRPr sz="1100"/>
            </a:lvl3pPr>
            <a:lvl4pPr marL="1564584" indent="0">
              <a:buNone/>
              <a:defRPr sz="1000"/>
            </a:lvl4pPr>
            <a:lvl5pPr marL="2086112" indent="0">
              <a:buNone/>
              <a:defRPr sz="1000"/>
            </a:lvl5pPr>
            <a:lvl6pPr marL="2607640" indent="0">
              <a:buNone/>
              <a:defRPr sz="1000"/>
            </a:lvl6pPr>
            <a:lvl7pPr marL="3129168" indent="0">
              <a:buNone/>
              <a:defRPr sz="1000"/>
            </a:lvl7pPr>
            <a:lvl8pPr marL="3650696" indent="0">
              <a:buNone/>
              <a:defRPr sz="1000"/>
            </a:lvl8pPr>
            <a:lvl9pPr marL="4172224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6CEE9F-1F75-4E7D-BE33-969E0A6F22A9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07.02.2020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49B1EB-53E2-4D11-BD11-9BA0BD11EAC6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740070498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095981" y="5292888"/>
            <a:ext cx="6416040" cy="624855"/>
          </a:xfrm>
        </p:spPr>
        <p:txBody>
          <a:bodyPr anchor="b"/>
          <a:lstStyle>
            <a:lvl1pPr algn="l">
              <a:defRPr sz="23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095981" y="675613"/>
            <a:ext cx="6416040" cy="4536758"/>
          </a:xfrm>
        </p:spPr>
        <p:txBody>
          <a:bodyPr/>
          <a:lstStyle>
            <a:lvl1pPr marL="0" indent="0">
              <a:buNone/>
              <a:defRPr sz="3700"/>
            </a:lvl1pPr>
            <a:lvl2pPr marL="521528" indent="0">
              <a:buNone/>
              <a:defRPr sz="3200"/>
            </a:lvl2pPr>
            <a:lvl3pPr marL="1043056" indent="0">
              <a:buNone/>
              <a:defRPr sz="2700"/>
            </a:lvl3pPr>
            <a:lvl4pPr marL="1564584" indent="0">
              <a:buNone/>
              <a:defRPr sz="2300"/>
            </a:lvl4pPr>
            <a:lvl5pPr marL="2086112" indent="0">
              <a:buNone/>
              <a:defRPr sz="2300"/>
            </a:lvl5pPr>
            <a:lvl6pPr marL="2607640" indent="0">
              <a:buNone/>
              <a:defRPr sz="2300"/>
            </a:lvl6pPr>
            <a:lvl7pPr marL="3129168" indent="0">
              <a:buNone/>
              <a:defRPr sz="2300"/>
            </a:lvl7pPr>
            <a:lvl8pPr marL="3650696" indent="0">
              <a:buNone/>
              <a:defRPr sz="2300"/>
            </a:lvl8pPr>
            <a:lvl9pPr marL="4172224" indent="0">
              <a:buNone/>
              <a:defRPr sz="23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095981" y="5917739"/>
            <a:ext cx="6416040" cy="887398"/>
          </a:xfrm>
        </p:spPr>
        <p:txBody>
          <a:bodyPr/>
          <a:lstStyle>
            <a:lvl1pPr marL="0" indent="0">
              <a:buNone/>
              <a:defRPr sz="1600"/>
            </a:lvl1pPr>
            <a:lvl2pPr marL="521528" indent="0">
              <a:buNone/>
              <a:defRPr sz="1400"/>
            </a:lvl2pPr>
            <a:lvl3pPr marL="1043056" indent="0">
              <a:buNone/>
              <a:defRPr sz="1100"/>
            </a:lvl3pPr>
            <a:lvl4pPr marL="1564584" indent="0">
              <a:buNone/>
              <a:defRPr sz="1000"/>
            </a:lvl4pPr>
            <a:lvl5pPr marL="2086112" indent="0">
              <a:buNone/>
              <a:defRPr sz="1000"/>
            </a:lvl5pPr>
            <a:lvl6pPr marL="2607640" indent="0">
              <a:buNone/>
              <a:defRPr sz="1000"/>
            </a:lvl6pPr>
            <a:lvl7pPr marL="3129168" indent="0">
              <a:buNone/>
              <a:defRPr sz="1000"/>
            </a:lvl7pPr>
            <a:lvl8pPr marL="3650696" indent="0">
              <a:buNone/>
              <a:defRPr sz="1000"/>
            </a:lvl8pPr>
            <a:lvl9pPr marL="4172224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6CEE9F-1F75-4E7D-BE33-969E0A6F22A9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07.02.2020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49B1EB-53E2-4D11-BD11-9BA0BD11EAC6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861511536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6CEE9F-1F75-4E7D-BE33-969E0A6F22A9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07.02.2020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49B1EB-53E2-4D11-BD11-9BA0BD11EAC6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863889556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752715" y="302802"/>
            <a:ext cx="2406015" cy="645157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34670" y="302802"/>
            <a:ext cx="7039822" cy="645157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6CEE9F-1F75-4E7D-BE33-969E0A6F22A9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07.02.2020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49B1EB-53E2-4D11-BD11-9BA0BD11EAC6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373833729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02637" y="2349500"/>
            <a:ext cx="9089390" cy="1620838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604011" y="4284664"/>
            <a:ext cx="7485380" cy="1931987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86BC2AD-BF60-4760-B2D5-3D74C6C0F392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630871677"/>
      </p:ext>
    </p:extLst>
  </p:cSld>
  <p:clrMapOvr>
    <a:masterClrMapping/>
  </p:clrMapOvr>
  <p:transition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9DC2E42-84B5-4F87-AAD2-7F0B1E0496A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688897836"/>
      </p:ext>
    </p:extLst>
  </p:cSld>
  <p:clrMapOvr>
    <a:masterClrMapping/>
  </p:clrMapOvr>
  <p:transition>
    <p:fade/>
  </p:transition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0BC9DF6-AF1B-4473-AE53-50EFDB84F256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464654942"/>
      </p:ext>
    </p:extLst>
  </p:cSld>
  <p:clrMapOvr>
    <a:masterClrMapping/>
  </p:clrMapOvr>
  <p:transition>
    <p:fade/>
  </p:transition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44349" y="4859339"/>
            <a:ext cx="9089390" cy="15017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44349" y="3205164"/>
            <a:ext cx="9089390" cy="1654175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2908F49-080E-4D1E-97CD-CE9C5EAF42FF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511221535"/>
      </p:ext>
    </p:extLst>
  </p:cSld>
  <p:clrMapOvr>
    <a:masterClrMapping/>
  </p:clrMapOvr>
  <p:transition>
    <p:fade/>
  </p:transition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534670" y="1763713"/>
            <a:ext cx="4751358" cy="49911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407372" y="1763713"/>
            <a:ext cx="4751359" cy="49911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715B9D3-38A7-4D9B-BB27-F30863E45541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050659868"/>
      </p:ext>
    </p:extLst>
  </p:cSld>
  <p:clrMapOvr>
    <a:masterClrMapping/>
  </p:clrMapOvr>
  <p:transition>
    <p:fade/>
  </p:transition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4671" y="1692275"/>
            <a:ext cx="4724814" cy="7048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34671" y="2397125"/>
            <a:ext cx="4724814" cy="43576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5432652" y="1692275"/>
            <a:ext cx="4726079" cy="7048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5432652" y="2397125"/>
            <a:ext cx="4726079" cy="43576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620AFB4-BAE3-4776-B3F2-C01273EECFCE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668154244"/>
      </p:ext>
    </p:extLst>
  </p:cSld>
  <p:clrMapOvr>
    <a:masterClrMapping/>
  </p:clrMapOvr>
  <p:transition>
    <p:fade/>
  </p:transition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9DC2E42-84B5-4F87-AAD2-7F0B1E0496AD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377628206"/>
      </p:ext>
    </p:extLst>
  </p:cSld>
  <p:clrMapOvr>
    <a:masterClrMapping/>
  </p:clrMapOvr>
  <p:transition>
    <p:fade/>
  </p:transition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024F43E-3135-405B-98BA-F694B91D094C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626626553"/>
      </p:ext>
    </p:extLst>
  </p:cSld>
  <p:clrMapOvr>
    <a:masterClrMapping/>
  </p:clrMapOvr>
  <p:transition>
    <p:fade/>
  </p:transition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4671" y="301626"/>
            <a:ext cx="3517698" cy="1281113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181296" y="301625"/>
            <a:ext cx="5977434" cy="6453188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34671" y="1582739"/>
            <a:ext cx="3517698" cy="51720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3A79005-BB7D-4783-96AE-51AC515F5779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147088218"/>
      </p:ext>
    </p:extLst>
  </p:cSld>
  <p:clrMapOvr>
    <a:masterClrMapping/>
  </p:clrMapOvr>
  <p:transition>
    <p:fade/>
  </p:transition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095704" y="5292726"/>
            <a:ext cx="6416040" cy="62547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095704" y="676275"/>
            <a:ext cx="6416040" cy="4535488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095704" y="5918201"/>
            <a:ext cx="6416040" cy="88741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EC8DC3A-0D3B-40BC-8160-D554AD72E34E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780889689"/>
      </p:ext>
    </p:extLst>
  </p:cSld>
  <p:clrMapOvr>
    <a:masterClrMapping/>
  </p:clrMapOvr>
  <p:transition>
    <p:fade/>
  </p:transition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2549AC9-08AC-401F-B95A-128107159846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91604546"/>
      </p:ext>
    </p:extLst>
  </p:cSld>
  <p:clrMapOvr>
    <a:masterClrMapping/>
  </p:clrMapOvr>
  <p:transition>
    <p:fade/>
  </p:transition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753348" y="303213"/>
            <a:ext cx="2405383" cy="64516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34670" y="303213"/>
            <a:ext cx="7097333" cy="64516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CCBB370-CBAE-4CD0-9843-B789C08A8351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506645189"/>
      </p:ext>
    </p:extLst>
  </p:cSld>
  <p:clrMapOvr>
    <a:masterClrMapping/>
  </p:clrMapOvr>
  <p:transition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024F43E-3135-405B-98BA-F694B91D094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36706925"/>
      </p:ext>
    </p:extLst>
  </p:cSld>
  <p:clrMapOvr>
    <a:masterClrMapping/>
  </p:clrMapOvr>
  <p:transition>
    <p:fade/>
  </p:transition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Заголовок и четыре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sz="quarter"/>
          </p:nvPr>
        </p:nvSpPr>
        <p:spPr>
          <a:xfrm>
            <a:off x="534671" y="303214"/>
            <a:ext cx="9624060" cy="126047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534670" y="1763713"/>
            <a:ext cx="4751358" cy="241935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quarter" idx="2"/>
          </p:nvPr>
        </p:nvSpPr>
        <p:spPr>
          <a:xfrm>
            <a:off x="5407372" y="1763713"/>
            <a:ext cx="4751359" cy="241935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Объект 4"/>
          <p:cNvSpPr>
            <a:spLocks noGrp="1"/>
          </p:cNvSpPr>
          <p:nvPr>
            <p:ph sz="quarter" idx="3"/>
          </p:nvPr>
        </p:nvSpPr>
        <p:spPr>
          <a:xfrm>
            <a:off x="534670" y="4335463"/>
            <a:ext cx="4751358" cy="241935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5407372" y="4335463"/>
            <a:ext cx="4751359" cy="241935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E7A0721-98C6-4928-BE04-EF7265F83A7A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034100483"/>
      </p:ext>
    </p:extLst>
  </p:cSld>
  <p:clrMapOvr>
    <a:masterClrMapping/>
  </p:clrMapOvr>
  <p:transition>
    <p:fade/>
  </p:transition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Заголовок, 1 большой объект и 2 маленьких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4671" y="303214"/>
            <a:ext cx="9624060" cy="126047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534670" y="1763713"/>
            <a:ext cx="4751358" cy="49911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quarter" idx="2"/>
          </p:nvPr>
        </p:nvSpPr>
        <p:spPr>
          <a:xfrm>
            <a:off x="5407372" y="1763713"/>
            <a:ext cx="4751359" cy="241935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Объект 4"/>
          <p:cNvSpPr>
            <a:spLocks noGrp="1"/>
          </p:cNvSpPr>
          <p:nvPr>
            <p:ph sz="quarter" idx="3"/>
          </p:nvPr>
        </p:nvSpPr>
        <p:spPr>
          <a:xfrm>
            <a:off x="5407372" y="4335463"/>
            <a:ext cx="4751359" cy="241935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86A47C5-2A65-49C1-BFB3-EAFC02AC2130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99065609"/>
      </p:ext>
    </p:extLst>
  </p:cSld>
  <p:clrMapOvr>
    <a:masterClrMapping/>
  </p:clrMapOvr>
  <p:transition>
    <p:fade/>
  </p:transition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/>
          </p:nvPr>
        </p:nvSpPr>
        <p:spPr>
          <a:xfrm>
            <a:off x="534671" y="303213"/>
            <a:ext cx="9624060" cy="64516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20E737A-3BFC-4AB2-91B1-9AC65F0D0386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472296601"/>
      </p:ext>
    </p:extLst>
  </p:cSld>
  <p:clrMapOvr>
    <a:masterClrMapping/>
  </p:clrMapOvr>
  <p:transition>
    <p:fade/>
  </p:transition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02637" y="2349500"/>
            <a:ext cx="9089390" cy="1620838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604012" y="4284669"/>
            <a:ext cx="7485380" cy="1931986"/>
          </a:xfrm>
        </p:spPr>
        <p:txBody>
          <a:bodyPr/>
          <a:lstStyle>
            <a:lvl1pPr marL="0" indent="0" algn="ctr">
              <a:buNone/>
              <a:defRPr/>
            </a:lvl1pPr>
            <a:lvl2pPr marL="456474" indent="0" algn="ctr">
              <a:buNone/>
              <a:defRPr/>
            </a:lvl2pPr>
            <a:lvl3pPr marL="912944" indent="0" algn="ctr">
              <a:buNone/>
              <a:defRPr/>
            </a:lvl3pPr>
            <a:lvl4pPr marL="1369423" indent="0" algn="ctr">
              <a:buNone/>
              <a:defRPr/>
            </a:lvl4pPr>
            <a:lvl5pPr marL="1825896" indent="0" algn="ctr">
              <a:buNone/>
              <a:defRPr/>
            </a:lvl5pPr>
            <a:lvl6pPr marL="2282373" indent="0" algn="ctr">
              <a:buNone/>
              <a:defRPr/>
            </a:lvl6pPr>
            <a:lvl7pPr marL="2738848" indent="0" algn="ctr">
              <a:buNone/>
              <a:defRPr/>
            </a:lvl7pPr>
            <a:lvl8pPr marL="3195322" indent="0" algn="ctr">
              <a:buNone/>
              <a:defRPr/>
            </a:lvl8pPr>
            <a:lvl9pPr marL="3651795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86BC2AD-BF60-4760-B2D5-3D74C6C0F392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035406799"/>
      </p:ext>
    </p:extLst>
  </p:cSld>
  <p:clrMapOvr>
    <a:masterClrMapping/>
  </p:clrMapOvr>
  <p:transition>
    <p:fade/>
  </p:transition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0BC9DF6-AF1B-4473-AE53-50EFDB84F256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526555347"/>
      </p:ext>
    </p:extLst>
  </p:cSld>
  <p:clrMapOvr>
    <a:masterClrMapping/>
  </p:clrMapOvr>
  <p:transition>
    <p:fade/>
  </p:transition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44349" y="4859353"/>
            <a:ext cx="9089390" cy="15017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44349" y="3205168"/>
            <a:ext cx="9089390" cy="1654175"/>
          </a:xfrm>
        </p:spPr>
        <p:txBody>
          <a:bodyPr anchor="b"/>
          <a:lstStyle>
            <a:lvl1pPr marL="0" indent="0">
              <a:buNone/>
              <a:defRPr sz="2100"/>
            </a:lvl1pPr>
            <a:lvl2pPr marL="456474" indent="0">
              <a:buNone/>
              <a:defRPr sz="1800"/>
            </a:lvl2pPr>
            <a:lvl3pPr marL="912944" indent="0">
              <a:buNone/>
              <a:defRPr sz="1600"/>
            </a:lvl3pPr>
            <a:lvl4pPr marL="1369423" indent="0">
              <a:buNone/>
              <a:defRPr sz="1400"/>
            </a:lvl4pPr>
            <a:lvl5pPr marL="1825896" indent="0">
              <a:buNone/>
              <a:defRPr sz="1400"/>
            </a:lvl5pPr>
            <a:lvl6pPr marL="2282373" indent="0">
              <a:buNone/>
              <a:defRPr sz="1400"/>
            </a:lvl6pPr>
            <a:lvl7pPr marL="2738848" indent="0">
              <a:buNone/>
              <a:defRPr sz="1400"/>
            </a:lvl7pPr>
            <a:lvl8pPr marL="3195322" indent="0">
              <a:buNone/>
              <a:defRPr sz="1400"/>
            </a:lvl8pPr>
            <a:lvl9pPr marL="3651795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2908F49-080E-4D1E-97CD-CE9C5EAF42FF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343128952"/>
      </p:ext>
    </p:extLst>
  </p:cSld>
  <p:clrMapOvr>
    <a:masterClrMapping/>
  </p:clrMapOvr>
  <p:transition>
    <p:fade/>
  </p:transition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534674" y="1763713"/>
            <a:ext cx="4751358" cy="4991100"/>
          </a:xfrm>
        </p:spPr>
        <p:txBody>
          <a:bodyPr/>
          <a:lstStyle>
            <a:lvl1pPr>
              <a:defRPr sz="2900"/>
            </a:lvl1pPr>
            <a:lvl2pPr>
              <a:defRPr sz="2400"/>
            </a:lvl2pPr>
            <a:lvl3pPr>
              <a:defRPr sz="21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407374" y="1763713"/>
            <a:ext cx="4751359" cy="4991100"/>
          </a:xfrm>
        </p:spPr>
        <p:txBody>
          <a:bodyPr/>
          <a:lstStyle>
            <a:lvl1pPr>
              <a:defRPr sz="2900"/>
            </a:lvl1pPr>
            <a:lvl2pPr>
              <a:defRPr sz="2400"/>
            </a:lvl2pPr>
            <a:lvl3pPr>
              <a:defRPr sz="21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715B9D3-38A7-4D9B-BB27-F30863E45541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977894246"/>
      </p:ext>
    </p:extLst>
  </p:cSld>
  <p:clrMapOvr>
    <a:masterClrMapping/>
  </p:clrMapOvr>
  <p:transition>
    <p:fade/>
  </p:transition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4674" y="1692277"/>
            <a:ext cx="4724814" cy="7048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474" indent="0">
              <a:buNone/>
              <a:defRPr sz="2100" b="1"/>
            </a:lvl2pPr>
            <a:lvl3pPr marL="912944" indent="0">
              <a:buNone/>
              <a:defRPr sz="1800" b="1"/>
            </a:lvl3pPr>
            <a:lvl4pPr marL="1369423" indent="0">
              <a:buNone/>
              <a:defRPr sz="1600" b="1"/>
            </a:lvl4pPr>
            <a:lvl5pPr marL="1825896" indent="0">
              <a:buNone/>
              <a:defRPr sz="1600" b="1"/>
            </a:lvl5pPr>
            <a:lvl6pPr marL="2282373" indent="0">
              <a:buNone/>
              <a:defRPr sz="1600" b="1"/>
            </a:lvl6pPr>
            <a:lvl7pPr marL="2738848" indent="0">
              <a:buNone/>
              <a:defRPr sz="1600" b="1"/>
            </a:lvl7pPr>
            <a:lvl8pPr marL="3195322" indent="0">
              <a:buNone/>
              <a:defRPr sz="1600" b="1"/>
            </a:lvl8pPr>
            <a:lvl9pPr marL="3651795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34674" y="2397128"/>
            <a:ext cx="4724814" cy="4357688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5432664" y="1692277"/>
            <a:ext cx="4726079" cy="7048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474" indent="0">
              <a:buNone/>
              <a:defRPr sz="2100" b="1"/>
            </a:lvl2pPr>
            <a:lvl3pPr marL="912944" indent="0">
              <a:buNone/>
              <a:defRPr sz="1800" b="1"/>
            </a:lvl3pPr>
            <a:lvl4pPr marL="1369423" indent="0">
              <a:buNone/>
              <a:defRPr sz="1600" b="1"/>
            </a:lvl4pPr>
            <a:lvl5pPr marL="1825896" indent="0">
              <a:buNone/>
              <a:defRPr sz="1600" b="1"/>
            </a:lvl5pPr>
            <a:lvl6pPr marL="2282373" indent="0">
              <a:buNone/>
              <a:defRPr sz="1600" b="1"/>
            </a:lvl6pPr>
            <a:lvl7pPr marL="2738848" indent="0">
              <a:buNone/>
              <a:defRPr sz="1600" b="1"/>
            </a:lvl7pPr>
            <a:lvl8pPr marL="3195322" indent="0">
              <a:buNone/>
              <a:defRPr sz="1600" b="1"/>
            </a:lvl8pPr>
            <a:lvl9pPr marL="3651795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5432664" y="2397128"/>
            <a:ext cx="4726079" cy="4357688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620AFB4-BAE3-4776-B3F2-C01273EECFCE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979276716"/>
      </p:ext>
    </p:extLst>
  </p:cSld>
  <p:clrMapOvr>
    <a:masterClrMapping/>
  </p:clrMapOvr>
  <p:transition>
    <p:fade/>
  </p:transition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9DC2E42-84B5-4F87-AAD2-7F0B1E0496AD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24110326"/>
      </p:ext>
    </p:extLst>
  </p:cSld>
  <p:clrMapOvr>
    <a:masterClrMapping/>
  </p:clrMapOvr>
  <p:transition>
    <p:fade/>
  </p:transition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024F43E-3135-405B-98BA-F694B91D094C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071715719"/>
      </p:ext>
    </p:extLst>
  </p:cSld>
  <p:clrMapOvr>
    <a:masterClrMapping/>
  </p:clrMapOvr>
  <p:transition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4671" y="301634"/>
            <a:ext cx="3517698" cy="1281113"/>
          </a:xfrm>
        </p:spPr>
        <p:txBody>
          <a:bodyPr anchor="b"/>
          <a:lstStyle>
            <a:lvl1pPr algn="l">
              <a:defRPr sz="21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181300" y="301625"/>
            <a:ext cx="5977434" cy="6453188"/>
          </a:xfrm>
        </p:spPr>
        <p:txBody>
          <a:bodyPr/>
          <a:lstStyle>
            <a:lvl1pPr>
              <a:defRPr sz="3200"/>
            </a:lvl1pPr>
            <a:lvl2pPr>
              <a:defRPr sz="2900"/>
            </a:lvl2pPr>
            <a:lvl3pPr>
              <a:defRPr sz="24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34671" y="1582750"/>
            <a:ext cx="3517698" cy="5172075"/>
          </a:xfrm>
        </p:spPr>
        <p:txBody>
          <a:bodyPr/>
          <a:lstStyle>
            <a:lvl1pPr marL="0" indent="0">
              <a:buNone/>
              <a:defRPr sz="1400"/>
            </a:lvl1pPr>
            <a:lvl2pPr marL="456474" indent="0">
              <a:buNone/>
              <a:defRPr sz="1300"/>
            </a:lvl2pPr>
            <a:lvl3pPr marL="912944" indent="0">
              <a:buNone/>
              <a:defRPr sz="1000"/>
            </a:lvl3pPr>
            <a:lvl4pPr marL="1369423" indent="0">
              <a:buNone/>
              <a:defRPr sz="900"/>
            </a:lvl4pPr>
            <a:lvl5pPr marL="1825896" indent="0">
              <a:buNone/>
              <a:defRPr sz="900"/>
            </a:lvl5pPr>
            <a:lvl6pPr marL="2282373" indent="0">
              <a:buNone/>
              <a:defRPr sz="900"/>
            </a:lvl6pPr>
            <a:lvl7pPr marL="2738848" indent="0">
              <a:buNone/>
              <a:defRPr sz="900"/>
            </a:lvl7pPr>
            <a:lvl8pPr marL="3195322" indent="0">
              <a:buNone/>
              <a:defRPr sz="900"/>
            </a:lvl8pPr>
            <a:lvl9pPr marL="3651795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3A79005-BB7D-4783-96AE-51AC515F577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79938189"/>
      </p:ext>
    </p:extLst>
  </p:cSld>
  <p:clrMapOvr>
    <a:masterClrMapping/>
  </p:clrMapOvr>
  <p:transition>
    <p:fade/>
  </p:transition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4671" y="301634"/>
            <a:ext cx="3517698" cy="1281113"/>
          </a:xfrm>
        </p:spPr>
        <p:txBody>
          <a:bodyPr anchor="b"/>
          <a:lstStyle>
            <a:lvl1pPr algn="l">
              <a:defRPr sz="21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181300" y="301625"/>
            <a:ext cx="5977434" cy="6453188"/>
          </a:xfrm>
        </p:spPr>
        <p:txBody>
          <a:bodyPr/>
          <a:lstStyle>
            <a:lvl1pPr>
              <a:defRPr sz="3200"/>
            </a:lvl1pPr>
            <a:lvl2pPr>
              <a:defRPr sz="2900"/>
            </a:lvl2pPr>
            <a:lvl3pPr>
              <a:defRPr sz="24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34671" y="1582750"/>
            <a:ext cx="3517698" cy="5172075"/>
          </a:xfrm>
        </p:spPr>
        <p:txBody>
          <a:bodyPr/>
          <a:lstStyle>
            <a:lvl1pPr marL="0" indent="0">
              <a:buNone/>
              <a:defRPr sz="1400"/>
            </a:lvl1pPr>
            <a:lvl2pPr marL="456474" indent="0">
              <a:buNone/>
              <a:defRPr sz="1300"/>
            </a:lvl2pPr>
            <a:lvl3pPr marL="912944" indent="0">
              <a:buNone/>
              <a:defRPr sz="1000"/>
            </a:lvl3pPr>
            <a:lvl4pPr marL="1369423" indent="0">
              <a:buNone/>
              <a:defRPr sz="900"/>
            </a:lvl4pPr>
            <a:lvl5pPr marL="1825896" indent="0">
              <a:buNone/>
              <a:defRPr sz="900"/>
            </a:lvl5pPr>
            <a:lvl6pPr marL="2282373" indent="0">
              <a:buNone/>
              <a:defRPr sz="900"/>
            </a:lvl6pPr>
            <a:lvl7pPr marL="2738848" indent="0">
              <a:buNone/>
              <a:defRPr sz="900"/>
            </a:lvl7pPr>
            <a:lvl8pPr marL="3195322" indent="0">
              <a:buNone/>
              <a:defRPr sz="900"/>
            </a:lvl8pPr>
            <a:lvl9pPr marL="3651795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3A79005-BB7D-4783-96AE-51AC515F5779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07578412"/>
      </p:ext>
    </p:extLst>
  </p:cSld>
  <p:clrMapOvr>
    <a:masterClrMapping/>
  </p:clrMapOvr>
  <p:transition>
    <p:fade/>
  </p:transition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095704" y="5292730"/>
            <a:ext cx="6416040" cy="625475"/>
          </a:xfrm>
        </p:spPr>
        <p:txBody>
          <a:bodyPr anchor="b"/>
          <a:lstStyle>
            <a:lvl1pPr algn="l">
              <a:defRPr sz="21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095704" y="676275"/>
            <a:ext cx="6416040" cy="4535488"/>
          </a:xfrm>
        </p:spPr>
        <p:txBody>
          <a:bodyPr/>
          <a:lstStyle>
            <a:lvl1pPr marL="0" indent="0">
              <a:buNone/>
              <a:defRPr sz="3200"/>
            </a:lvl1pPr>
            <a:lvl2pPr marL="456474" indent="0">
              <a:buNone/>
              <a:defRPr sz="2900"/>
            </a:lvl2pPr>
            <a:lvl3pPr marL="912944" indent="0">
              <a:buNone/>
              <a:defRPr sz="2400"/>
            </a:lvl3pPr>
            <a:lvl4pPr marL="1369423" indent="0">
              <a:buNone/>
              <a:defRPr sz="2100"/>
            </a:lvl4pPr>
            <a:lvl5pPr marL="1825896" indent="0">
              <a:buNone/>
              <a:defRPr sz="2100"/>
            </a:lvl5pPr>
            <a:lvl6pPr marL="2282373" indent="0">
              <a:buNone/>
              <a:defRPr sz="2100"/>
            </a:lvl6pPr>
            <a:lvl7pPr marL="2738848" indent="0">
              <a:buNone/>
              <a:defRPr sz="2100"/>
            </a:lvl7pPr>
            <a:lvl8pPr marL="3195322" indent="0">
              <a:buNone/>
              <a:defRPr sz="2100"/>
            </a:lvl8pPr>
            <a:lvl9pPr marL="3651795" indent="0">
              <a:buNone/>
              <a:defRPr sz="21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095704" y="5918205"/>
            <a:ext cx="6416040" cy="887413"/>
          </a:xfrm>
        </p:spPr>
        <p:txBody>
          <a:bodyPr/>
          <a:lstStyle>
            <a:lvl1pPr marL="0" indent="0">
              <a:buNone/>
              <a:defRPr sz="1400"/>
            </a:lvl1pPr>
            <a:lvl2pPr marL="456474" indent="0">
              <a:buNone/>
              <a:defRPr sz="1300"/>
            </a:lvl2pPr>
            <a:lvl3pPr marL="912944" indent="0">
              <a:buNone/>
              <a:defRPr sz="1000"/>
            </a:lvl3pPr>
            <a:lvl4pPr marL="1369423" indent="0">
              <a:buNone/>
              <a:defRPr sz="900"/>
            </a:lvl4pPr>
            <a:lvl5pPr marL="1825896" indent="0">
              <a:buNone/>
              <a:defRPr sz="900"/>
            </a:lvl5pPr>
            <a:lvl6pPr marL="2282373" indent="0">
              <a:buNone/>
              <a:defRPr sz="900"/>
            </a:lvl6pPr>
            <a:lvl7pPr marL="2738848" indent="0">
              <a:buNone/>
              <a:defRPr sz="900"/>
            </a:lvl7pPr>
            <a:lvl8pPr marL="3195322" indent="0">
              <a:buNone/>
              <a:defRPr sz="900"/>
            </a:lvl8pPr>
            <a:lvl9pPr marL="3651795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EC8DC3A-0D3B-40BC-8160-D554AD72E34E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512910660"/>
      </p:ext>
    </p:extLst>
  </p:cSld>
  <p:clrMapOvr>
    <a:masterClrMapping/>
  </p:clrMapOvr>
  <p:transition>
    <p:fade/>
  </p:transition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2549AC9-08AC-401F-B95A-128107159846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098426388"/>
      </p:ext>
    </p:extLst>
  </p:cSld>
  <p:clrMapOvr>
    <a:masterClrMapping/>
  </p:clrMapOvr>
  <p:transition>
    <p:fade/>
  </p:transition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753347" y="303216"/>
            <a:ext cx="2405384" cy="64516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34671" y="303216"/>
            <a:ext cx="7097333" cy="64516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CCBB370-CBAE-4CD0-9843-B789C08A8351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196813006"/>
      </p:ext>
    </p:extLst>
  </p:cSld>
  <p:clrMapOvr>
    <a:masterClrMapping/>
  </p:clrMapOvr>
  <p:transition>
    <p:fade/>
  </p:transition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Заголовок и четыре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sz="quarter"/>
          </p:nvPr>
        </p:nvSpPr>
        <p:spPr>
          <a:xfrm>
            <a:off x="534672" y="303223"/>
            <a:ext cx="9624060" cy="126047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534674" y="1763727"/>
            <a:ext cx="4751358" cy="2419349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quarter" idx="2"/>
          </p:nvPr>
        </p:nvSpPr>
        <p:spPr>
          <a:xfrm>
            <a:off x="5407374" y="1763727"/>
            <a:ext cx="4751359" cy="2419349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Объект 4"/>
          <p:cNvSpPr>
            <a:spLocks noGrp="1"/>
          </p:cNvSpPr>
          <p:nvPr>
            <p:ph sz="quarter" idx="3"/>
          </p:nvPr>
        </p:nvSpPr>
        <p:spPr>
          <a:xfrm>
            <a:off x="534674" y="4335477"/>
            <a:ext cx="4751358" cy="2419349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5407374" y="4335477"/>
            <a:ext cx="4751359" cy="2419349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E7A0721-98C6-4928-BE04-EF7265F83A7A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192293730"/>
      </p:ext>
    </p:extLst>
  </p:cSld>
  <p:clrMapOvr>
    <a:masterClrMapping/>
  </p:clrMapOvr>
  <p:transition>
    <p:fade/>
  </p:transition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Заголовок, 1 большой объект и 2 маленьких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4672" y="303223"/>
            <a:ext cx="9624060" cy="126047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534674" y="1763713"/>
            <a:ext cx="4751358" cy="49911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quarter" idx="2"/>
          </p:nvPr>
        </p:nvSpPr>
        <p:spPr>
          <a:xfrm>
            <a:off x="5407374" y="1763727"/>
            <a:ext cx="4751359" cy="2419349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Объект 4"/>
          <p:cNvSpPr>
            <a:spLocks noGrp="1"/>
          </p:cNvSpPr>
          <p:nvPr>
            <p:ph sz="quarter" idx="3"/>
          </p:nvPr>
        </p:nvSpPr>
        <p:spPr>
          <a:xfrm>
            <a:off x="5407374" y="4335477"/>
            <a:ext cx="4751359" cy="2419349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86A47C5-2A65-49C1-BFB3-EAFC02AC2130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794843659"/>
      </p:ext>
    </p:extLst>
  </p:cSld>
  <p:clrMapOvr>
    <a:masterClrMapping/>
  </p:clrMapOvr>
  <p:transition>
    <p:fade/>
  </p:transition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/>
          </p:nvPr>
        </p:nvSpPr>
        <p:spPr>
          <a:xfrm>
            <a:off x="534672" y="303216"/>
            <a:ext cx="9624060" cy="64516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20E737A-3BFC-4AB2-91B1-9AC65F0D0386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909804631"/>
      </p:ext>
    </p:extLst>
  </p:cSld>
  <p:clrMapOvr>
    <a:masterClrMapping/>
  </p:clrMapOvr>
  <p:transition>
    <p:fade/>
  </p:transition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02637" y="2349500"/>
            <a:ext cx="9089390" cy="1620838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604012" y="4284669"/>
            <a:ext cx="7485380" cy="1931986"/>
          </a:xfrm>
        </p:spPr>
        <p:txBody>
          <a:bodyPr/>
          <a:lstStyle>
            <a:lvl1pPr marL="0" indent="0" algn="ctr">
              <a:buNone/>
              <a:defRPr/>
            </a:lvl1pPr>
            <a:lvl2pPr marL="456474" indent="0" algn="ctr">
              <a:buNone/>
              <a:defRPr/>
            </a:lvl2pPr>
            <a:lvl3pPr marL="912944" indent="0" algn="ctr">
              <a:buNone/>
              <a:defRPr/>
            </a:lvl3pPr>
            <a:lvl4pPr marL="1369423" indent="0" algn="ctr">
              <a:buNone/>
              <a:defRPr/>
            </a:lvl4pPr>
            <a:lvl5pPr marL="1825896" indent="0" algn="ctr">
              <a:buNone/>
              <a:defRPr/>
            </a:lvl5pPr>
            <a:lvl6pPr marL="2282373" indent="0" algn="ctr">
              <a:buNone/>
              <a:defRPr/>
            </a:lvl6pPr>
            <a:lvl7pPr marL="2738848" indent="0" algn="ctr">
              <a:buNone/>
              <a:defRPr/>
            </a:lvl7pPr>
            <a:lvl8pPr marL="3195322" indent="0" algn="ctr">
              <a:buNone/>
              <a:defRPr/>
            </a:lvl8pPr>
            <a:lvl9pPr marL="3651795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86BC2AD-BF60-4760-B2D5-3D74C6C0F392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031211102"/>
      </p:ext>
    </p:extLst>
  </p:cSld>
  <p:clrMapOvr>
    <a:masterClrMapping/>
  </p:clrMapOvr>
  <p:transition>
    <p:fade/>
  </p:transition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0BC9DF6-AF1B-4473-AE53-50EFDB84F256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558403073"/>
      </p:ext>
    </p:extLst>
  </p:cSld>
  <p:clrMapOvr>
    <a:masterClrMapping/>
  </p:clrMapOvr>
  <p:transition>
    <p:fade/>
  </p:transition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44349" y="4859353"/>
            <a:ext cx="9089390" cy="15017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44349" y="3205168"/>
            <a:ext cx="9089390" cy="1654175"/>
          </a:xfrm>
        </p:spPr>
        <p:txBody>
          <a:bodyPr anchor="b"/>
          <a:lstStyle>
            <a:lvl1pPr marL="0" indent="0">
              <a:buNone/>
              <a:defRPr sz="2100"/>
            </a:lvl1pPr>
            <a:lvl2pPr marL="456474" indent="0">
              <a:buNone/>
              <a:defRPr sz="1800"/>
            </a:lvl2pPr>
            <a:lvl3pPr marL="912944" indent="0">
              <a:buNone/>
              <a:defRPr sz="1600"/>
            </a:lvl3pPr>
            <a:lvl4pPr marL="1369423" indent="0">
              <a:buNone/>
              <a:defRPr sz="1400"/>
            </a:lvl4pPr>
            <a:lvl5pPr marL="1825896" indent="0">
              <a:buNone/>
              <a:defRPr sz="1400"/>
            </a:lvl5pPr>
            <a:lvl6pPr marL="2282373" indent="0">
              <a:buNone/>
              <a:defRPr sz="1400"/>
            </a:lvl6pPr>
            <a:lvl7pPr marL="2738848" indent="0">
              <a:buNone/>
              <a:defRPr sz="1400"/>
            </a:lvl7pPr>
            <a:lvl8pPr marL="3195322" indent="0">
              <a:buNone/>
              <a:defRPr sz="1400"/>
            </a:lvl8pPr>
            <a:lvl9pPr marL="3651795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2908F49-080E-4D1E-97CD-CE9C5EAF42FF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233261703"/>
      </p:ext>
    </p:extLst>
  </p:cSld>
  <p:clrMapOvr>
    <a:masterClrMapping/>
  </p:clrMapOvr>
  <p:transition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095704" y="5292730"/>
            <a:ext cx="6416040" cy="625475"/>
          </a:xfrm>
        </p:spPr>
        <p:txBody>
          <a:bodyPr anchor="b"/>
          <a:lstStyle>
            <a:lvl1pPr algn="l">
              <a:defRPr sz="21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095704" y="676275"/>
            <a:ext cx="6416040" cy="4535488"/>
          </a:xfrm>
        </p:spPr>
        <p:txBody>
          <a:bodyPr/>
          <a:lstStyle>
            <a:lvl1pPr marL="0" indent="0">
              <a:buNone/>
              <a:defRPr sz="3200"/>
            </a:lvl1pPr>
            <a:lvl2pPr marL="456474" indent="0">
              <a:buNone/>
              <a:defRPr sz="2900"/>
            </a:lvl2pPr>
            <a:lvl3pPr marL="912944" indent="0">
              <a:buNone/>
              <a:defRPr sz="2400"/>
            </a:lvl3pPr>
            <a:lvl4pPr marL="1369423" indent="0">
              <a:buNone/>
              <a:defRPr sz="2100"/>
            </a:lvl4pPr>
            <a:lvl5pPr marL="1825896" indent="0">
              <a:buNone/>
              <a:defRPr sz="2100"/>
            </a:lvl5pPr>
            <a:lvl6pPr marL="2282373" indent="0">
              <a:buNone/>
              <a:defRPr sz="2100"/>
            </a:lvl6pPr>
            <a:lvl7pPr marL="2738848" indent="0">
              <a:buNone/>
              <a:defRPr sz="2100"/>
            </a:lvl7pPr>
            <a:lvl8pPr marL="3195322" indent="0">
              <a:buNone/>
              <a:defRPr sz="2100"/>
            </a:lvl8pPr>
            <a:lvl9pPr marL="3651795" indent="0">
              <a:buNone/>
              <a:defRPr sz="21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095704" y="5918205"/>
            <a:ext cx="6416040" cy="887413"/>
          </a:xfrm>
        </p:spPr>
        <p:txBody>
          <a:bodyPr/>
          <a:lstStyle>
            <a:lvl1pPr marL="0" indent="0">
              <a:buNone/>
              <a:defRPr sz="1400"/>
            </a:lvl1pPr>
            <a:lvl2pPr marL="456474" indent="0">
              <a:buNone/>
              <a:defRPr sz="1300"/>
            </a:lvl2pPr>
            <a:lvl3pPr marL="912944" indent="0">
              <a:buNone/>
              <a:defRPr sz="1000"/>
            </a:lvl3pPr>
            <a:lvl4pPr marL="1369423" indent="0">
              <a:buNone/>
              <a:defRPr sz="900"/>
            </a:lvl4pPr>
            <a:lvl5pPr marL="1825896" indent="0">
              <a:buNone/>
              <a:defRPr sz="900"/>
            </a:lvl5pPr>
            <a:lvl6pPr marL="2282373" indent="0">
              <a:buNone/>
              <a:defRPr sz="900"/>
            </a:lvl6pPr>
            <a:lvl7pPr marL="2738848" indent="0">
              <a:buNone/>
              <a:defRPr sz="900"/>
            </a:lvl7pPr>
            <a:lvl8pPr marL="3195322" indent="0">
              <a:buNone/>
              <a:defRPr sz="900"/>
            </a:lvl8pPr>
            <a:lvl9pPr marL="3651795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EC8DC3A-0D3B-40BC-8160-D554AD72E34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825873413"/>
      </p:ext>
    </p:extLst>
  </p:cSld>
  <p:clrMapOvr>
    <a:masterClrMapping/>
  </p:clrMapOvr>
  <p:transition>
    <p:fade/>
  </p:transition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534674" y="1763713"/>
            <a:ext cx="4751358" cy="4991100"/>
          </a:xfrm>
        </p:spPr>
        <p:txBody>
          <a:bodyPr/>
          <a:lstStyle>
            <a:lvl1pPr>
              <a:defRPr sz="2900"/>
            </a:lvl1pPr>
            <a:lvl2pPr>
              <a:defRPr sz="2400"/>
            </a:lvl2pPr>
            <a:lvl3pPr>
              <a:defRPr sz="21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407374" y="1763713"/>
            <a:ext cx="4751359" cy="4991100"/>
          </a:xfrm>
        </p:spPr>
        <p:txBody>
          <a:bodyPr/>
          <a:lstStyle>
            <a:lvl1pPr>
              <a:defRPr sz="2900"/>
            </a:lvl1pPr>
            <a:lvl2pPr>
              <a:defRPr sz="2400"/>
            </a:lvl2pPr>
            <a:lvl3pPr>
              <a:defRPr sz="21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715B9D3-38A7-4D9B-BB27-F30863E45541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844538055"/>
      </p:ext>
    </p:extLst>
  </p:cSld>
  <p:clrMapOvr>
    <a:masterClrMapping/>
  </p:clrMapOvr>
  <p:transition>
    <p:fade/>
  </p:transition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4674" y="1692277"/>
            <a:ext cx="4724814" cy="7048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474" indent="0">
              <a:buNone/>
              <a:defRPr sz="2100" b="1"/>
            </a:lvl2pPr>
            <a:lvl3pPr marL="912944" indent="0">
              <a:buNone/>
              <a:defRPr sz="1800" b="1"/>
            </a:lvl3pPr>
            <a:lvl4pPr marL="1369423" indent="0">
              <a:buNone/>
              <a:defRPr sz="1600" b="1"/>
            </a:lvl4pPr>
            <a:lvl5pPr marL="1825896" indent="0">
              <a:buNone/>
              <a:defRPr sz="1600" b="1"/>
            </a:lvl5pPr>
            <a:lvl6pPr marL="2282373" indent="0">
              <a:buNone/>
              <a:defRPr sz="1600" b="1"/>
            </a:lvl6pPr>
            <a:lvl7pPr marL="2738848" indent="0">
              <a:buNone/>
              <a:defRPr sz="1600" b="1"/>
            </a:lvl7pPr>
            <a:lvl8pPr marL="3195322" indent="0">
              <a:buNone/>
              <a:defRPr sz="1600" b="1"/>
            </a:lvl8pPr>
            <a:lvl9pPr marL="3651795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34674" y="2397128"/>
            <a:ext cx="4724814" cy="4357688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5432664" y="1692277"/>
            <a:ext cx="4726079" cy="7048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474" indent="0">
              <a:buNone/>
              <a:defRPr sz="2100" b="1"/>
            </a:lvl2pPr>
            <a:lvl3pPr marL="912944" indent="0">
              <a:buNone/>
              <a:defRPr sz="1800" b="1"/>
            </a:lvl3pPr>
            <a:lvl4pPr marL="1369423" indent="0">
              <a:buNone/>
              <a:defRPr sz="1600" b="1"/>
            </a:lvl4pPr>
            <a:lvl5pPr marL="1825896" indent="0">
              <a:buNone/>
              <a:defRPr sz="1600" b="1"/>
            </a:lvl5pPr>
            <a:lvl6pPr marL="2282373" indent="0">
              <a:buNone/>
              <a:defRPr sz="1600" b="1"/>
            </a:lvl6pPr>
            <a:lvl7pPr marL="2738848" indent="0">
              <a:buNone/>
              <a:defRPr sz="1600" b="1"/>
            </a:lvl7pPr>
            <a:lvl8pPr marL="3195322" indent="0">
              <a:buNone/>
              <a:defRPr sz="1600" b="1"/>
            </a:lvl8pPr>
            <a:lvl9pPr marL="3651795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5432664" y="2397128"/>
            <a:ext cx="4726079" cy="4357688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620AFB4-BAE3-4776-B3F2-C01273EECFCE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616815782"/>
      </p:ext>
    </p:extLst>
  </p:cSld>
  <p:clrMapOvr>
    <a:masterClrMapping/>
  </p:clrMapOvr>
  <p:transition>
    <p:fade/>
  </p:transition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9DC2E42-84B5-4F87-AAD2-7F0B1E0496AD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247313255"/>
      </p:ext>
    </p:extLst>
  </p:cSld>
  <p:clrMapOvr>
    <a:masterClrMapping/>
  </p:clrMapOvr>
  <p:transition>
    <p:fade/>
  </p:transition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024F43E-3135-405B-98BA-F694B91D094C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850178763"/>
      </p:ext>
    </p:extLst>
  </p:cSld>
  <p:clrMapOvr>
    <a:masterClrMapping/>
  </p:clrMapOvr>
  <p:transition>
    <p:fade/>
  </p:transition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4671" y="301634"/>
            <a:ext cx="3517698" cy="1281113"/>
          </a:xfrm>
        </p:spPr>
        <p:txBody>
          <a:bodyPr anchor="b"/>
          <a:lstStyle>
            <a:lvl1pPr algn="l">
              <a:defRPr sz="21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181300" y="301625"/>
            <a:ext cx="5977434" cy="6453188"/>
          </a:xfrm>
        </p:spPr>
        <p:txBody>
          <a:bodyPr/>
          <a:lstStyle>
            <a:lvl1pPr>
              <a:defRPr sz="3200"/>
            </a:lvl1pPr>
            <a:lvl2pPr>
              <a:defRPr sz="2900"/>
            </a:lvl2pPr>
            <a:lvl3pPr>
              <a:defRPr sz="24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34671" y="1582750"/>
            <a:ext cx="3517698" cy="5172075"/>
          </a:xfrm>
        </p:spPr>
        <p:txBody>
          <a:bodyPr/>
          <a:lstStyle>
            <a:lvl1pPr marL="0" indent="0">
              <a:buNone/>
              <a:defRPr sz="1400"/>
            </a:lvl1pPr>
            <a:lvl2pPr marL="456474" indent="0">
              <a:buNone/>
              <a:defRPr sz="1300"/>
            </a:lvl2pPr>
            <a:lvl3pPr marL="912944" indent="0">
              <a:buNone/>
              <a:defRPr sz="1000"/>
            </a:lvl3pPr>
            <a:lvl4pPr marL="1369423" indent="0">
              <a:buNone/>
              <a:defRPr sz="900"/>
            </a:lvl4pPr>
            <a:lvl5pPr marL="1825896" indent="0">
              <a:buNone/>
              <a:defRPr sz="900"/>
            </a:lvl5pPr>
            <a:lvl6pPr marL="2282373" indent="0">
              <a:buNone/>
              <a:defRPr sz="900"/>
            </a:lvl6pPr>
            <a:lvl7pPr marL="2738848" indent="0">
              <a:buNone/>
              <a:defRPr sz="900"/>
            </a:lvl7pPr>
            <a:lvl8pPr marL="3195322" indent="0">
              <a:buNone/>
              <a:defRPr sz="900"/>
            </a:lvl8pPr>
            <a:lvl9pPr marL="3651795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3A79005-BB7D-4783-96AE-51AC515F5779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066571430"/>
      </p:ext>
    </p:extLst>
  </p:cSld>
  <p:clrMapOvr>
    <a:masterClrMapping/>
  </p:clrMapOvr>
  <p:transition>
    <p:fade/>
  </p:transition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095704" y="5292730"/>
            <a:ext cx="6416040" cy="625475"/>
          </a:xfrm>
        </p:spPr>
        <p:txBody>
          <a:bodyPr anchor="b"/>
          <a:lstStyle>
            <a:lvl1pPr algn="l">
              <a:defRPr sz="21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095704" y="676275"/>
            <a:ext cx="6416040" cy="4535488"/>
          </a:xfrm>
        </p:spPr>
        <p:txBody>
          <a:bodyPr/>
          <a:lstStyle>
            <a:lvl1pPr marL="0" indent="0">
              <a:buNone/>
              <a:defRPr sz="3200"/>
            </a:lvl1pPr>
            <a:lvl2pPr marL="456474" indent="0">
              <a:buNone/>
              <a:defRPr sz="2900"/>
            </a:lvl2pPr>
            <a:lvl3pPr marL="912944" indent="0">
              <a:buNone/>
              <a:defRPr sz="2400"/>
            </a:lvl3pPr>
            <a:lvl4pPr marL="1369423" indent="0">
              <a:buNone/>
              <a:defRPr sz="2100"/>
            </a:lvl4pPr>
            <a:lvl5pPr marL="1825896" indent="0">
              <a:buNone/>
              <a:defRPr sz="2100"/>
            </a:lvl5pPr>
            <a:lvl6pPr marL="2282373" indent="0">
              <a:buNone/>
              <a:defRPr sz="2100"/>
            </a:lvl6pPr>
            <a:lvl7pPr marL="2738848" indent="0">
              <a:buNone/>
              <a:defRPr sz="2100"/>
            </a:lvl7pPr>
            <a:lvl8pPr marL="3195322" indent="0">
              <a:buNone/>
              <a:defRPr sz="2100"/>
            </a:lvl8pPr>
            <a:lvl9pPr marL="3651795" indent="0">
              <a:buNone/>
              <a:defRPr sz="21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095704" y="5918205"/>
            <a:ext cx="6416040" cy="887413"/>
          </a:xfrm>
        </p:spPr>
        <p:txBody>
          <a:bodyPr/>
          <a:lstStyle>
            <a:lvl1pPr marL="0" indent="0">
              <a:buNone/>
              <a:defRPr sz="1400"/>
            </a:lvl1pPr>
            <a:lvl2pPr marL="456474" indent="0">
              <a:buNone/>
              <a:defRPr sz="1300"/>
            </a:lvl2pPr>
            <a:lvl3pPr marL="912944" indent="0">
              <a:buNone/>
              <a:defRPr sz="1000"/>
            </a:lvl3pPr>
            <a:lvl4pPr marL="1369423" indent="0">
              <a:buNone/>
              <a:defRPr sz="900"/>
            </a:lvl4pPr>
            <a:lvl5pPr marL="1825896" indent="0">
              <a:buNone/>
              <a:defRPr sz="900"/>
            </a:lvl5pPr>
            <a:lvl6pPr marL="2282373" indent="0">
              <a:buNone/>
              <a:defRPr sz="900"/>
            </a:lvl6pPr>
            <a:lvl7pPr marL="2738848" indent="0">
              <a:buNone/>
              <a:defRPr sz="900"/>
            </a:lvl7pPr>
            <a:lvl8pPr marL="3195322" indent="0">
              <a:buNone/>
              <a:defRPr sz="900"/>
            </a:lvl8pPr>
            <a:lvl9pPr marL="3651795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EC8DC3A-0D3B-40BC-8160-D554AD72E34E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500983569"/>
      </p:ext>
    </p:extLst>
  </p:cSld>
  <p:clrMapOvr>
    <a:masterClrMapping/>
  </p:clrMapOvr>
  <p:transition>
    <p:fade/>
  </p:transition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2549AC9-08AC-401F-B95A-128107159846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103812275"/>
      </p:ext>
    </p:extLst>
  </p:cSld>
  <p:clrMapOvr>
    <a:masterClrMapping/>
  </p:clrMapOvr>
  <p:transition>
    <p:fade/>
  </p:transition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753347" y="303216"/>
            <a:ext cx="2405384" cy="64516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34671" y="303216"/>
            <a:ext cx="7097333" cy="64516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CCBB370-CBAE-4CD0-9843-B789C08A8351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003069130"/>
      </p:ext>
    </p:extLst>
  </p:cSld>
  <p:clrMapOvr>
    <a:masterClrMapping/>
  </p:clrMapOvr>
  <p:transition>
    <p:fade/>
  </p:transition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Заголовок и четыре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sz="quarter"/>
          </p:nvPr>
        </p:nvSpPr>
        <p:spPr>
          <a:xfrm>
            <a:off x="534672" y="303223"/>
            <a:ext cx="9624060" cy="126047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534674" y="1763727"/>
            <a:ext cx="4751358" cy="2419349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quarter" idx="2"/>
          </p:nvPr>
        </p:nvSpPr>
        <p:spPr>
          <a:xfrm>
            <a:off x="5407374" y="1763727"/>
            <a:ext cx="4751359" cy="2419349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Объект 4"/>
          <p:cNvSpPr>
            <a:spLocks noGrp="1"/>
          </p:cNvSpPr>
          <p:nvPr>
            <p:ph sz="quarter" idx="3"/>
          </p:nvPr>
        </p:nvSpPr>
        <p:spPr>
          <a:xfrm>
            <a:off x="534674" y="4335477"/>
            <a:ext cx="4751358" cy="2419349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5407374" y="4335477"/>
            <a:ext cx="4751359" cy="2419349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E7A0721-98C6-4928-BE04-EF7265F83A7A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30263183"/>
      </p:ext>
    </p:extLst>
  </p:cSld>
  <p:clrMapOvr>
    <a:masterClrMapping/>
  </p:clrMapOvr>
  <p:transition>
    <p:fade/>
  </p:transition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Заголовок, 1 большой объект и 2 маленьких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4672" y="303223"/>
            <a:ext cx="9624060" cy="126047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534674" y="1763713"/>
            <a:ext cx="4751358" cy="49911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quarter" idx="2"/>
          </p:nvPr>
        </p:nvSpPr>
        <p:spPr>
          <a:xfrm>
            <a:off x="5407374" y="1763727"/>
            <a:ext cx="4751359" cy="2419349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Объект 4"/>
          <p:cNvSpPr>
            <a:spLocks noGrp="1"/>
          </p:cNvSpPr>
          <p:nvPr>
            <p:ph sz="quarter" idx="3"/>
          </p:nvPr>
        </p:nvSpPr>
        <p:spPr>
          <a:xfrm>
            <a:off x="5407374" y="4335477"/>
            <a:ext cx="4751359" cy="2419349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86A47C5-2A65-49C1-BFB3-EAFC02AC2130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843646103"/>
      </p:ext>
    </p:extLst>
  </p:cSld>
  <p:clrMapOvr>
    <a:masterClrMapping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.xml"/><Relationship Id="rId3" Type="http://schemas.openxmlformats.org/officeDocument/2006/relationships/slideLayout" Target="../slideLayouts/slideLayout17.xml"/><Relationship Id="rId7" Type="http://schemas.openxmlformats.org/officeDocument/2006/relationships/slideLayout" Target="../slideLayouts/slideLayout21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5.xml"/><Relationship Id="rId6" Type="http://schemas.openxmlformats.org/officeDocument/2006/relationships/slideLayout" Target="../slideLayouts/slideLayout20.xml"/><Relationship Id="rId11" Type="http://schemas.openxmlformats.org/officeDocument/2006/relationships/slideLayout" Target="../slideLayouts/slideLayout25.xml"/><Relationship Id="rId5" Type="http://schemas.openxmlformats.org/officeDocument/2006/relationships/slideLayout" Target="../slideLayouts/slideLayout19.xml"/><Relationship Id="rId10" Type="http://schemas.openxmlformats.org/officeDocument/2006/relationships/slideLayout" Target="../slideLayouts/slideLayout24.xml"/><Relationship Id="rId4" Type="http://schemas.openxmlformats.org/officeDocument/2006/relationships/slideLayout" Target="../slideLayouts/slideLayout18.xml"/><Relationship Id="rId9" Type="http://schemas.openxmlformats.org/officeDocument/2006/relationships/slideLayout" Target="../slideLayouts/slideLayout23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3.xml"/><Relationship Id="rId3" Type="http://schemas.openxmlformats.org/officeDocument/2006/relationships/slideLayout" Target="../slideLayouts/slideLayout28.xml"/><Relationship Id="rId7" Type="http://schemas.openxmlformats.org/officeDocument/2006/relationships/slideLayout" Target="../slideLayouts/slideLayout32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7.xml"/><Relationship Id="rId1" Type="http://schemas.openxmlformats.org/officeDocument/2006/relationships/slideLayout" Target="../slideLayouts/slideLayout26.xml"/><Relationship Id="rId6" Type="http://schemas.openxmlformats.org/officeDocument/2006/relationships/slideLayout" Target="../slideLayouts/slideLayout31.xml"/><Relationship Id="rId11" Type="http://schemas.openxmlformats.org/officeDocument/2006/relationships/slideLayout" Target="../slideLayouts/slideLayout36.xml"/><Relationship Id="rId5" Type="http://schemas.openxmlformats.org/officeDocument/2006/relationships/slideLayout" Target="../slideLayouts/slideLayout30.xml"/><Relationship Id="rId10" Type="http://schemas.openxmlformats.org/officeDocument/2006/relationships/slideLayout" Target="../slideLayouts/slideLayout35.xml"/><Relationship Id="rId4" Type="http://schemas.openxmlformats.org/officeDocument/2006/relationships/slideLayout" Target="../slideLayouts/slideLayout29.xml"/><Relationship Id="rId9" Type="http://schemas.openxmlformats.org/officeDocument/2006/relationships/slideLayout" Target="../slideLayouts/slideLayout34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4.xml"/><Relationship Id="rId3" Type="http://schemas.openxmlformats.org/officeDocument/2006/relationships/slideLayout" Target="../slideLayouts/slideLayout39.xml"/><Relationship Id="rId7" Type="http://schemas.openxmlformats.org/officeDocument/2006/relationships/slideLayout" Target="../slideLayouts/slideLayout43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8.xml"/><Relationship Id="rId1" Type="http://schemas.openxmlformats.org/officeDocument/2006/relationships/slideLayout" Target="../slideLayouts/slideLayout37.xml"/><Relationship Id="rId6" Type="http://schemas.openxmlformats.org/officeDocument/2006/relationships/slideLayout" Target="../slideLayouts/slideLayout42.xml"/><Relationship Id="rId11" Type="http://schemas.openxmlformats.org/officeDocument/2006/relationships/slideLayout" Target="../slideLayouts/slideLayout47.xml"/><Relationship Id="rId5" Type="http://schemas.openxmlformats.org/officeDocument/2006/relationships/slideLayout" Target="../slideLayouts/slideLayout41.xml"/><Relationship Id="rId10" Type="http://schemas.openxmlformats.org/officeDocument/2006/relationships/slideLayout" Target="../slideLayouts/slideLayout46.xml"/><Relationship Id="rId4" Type="http://schemas.openxmlformats.org/officeDocument/2006/relationships/slideLayout" Target="../slideLayouts/slideLayout40.xml"/><Relationship Id="rId9" Type="http://schemas.openxmlformats.org/officeDocument/2006/relationships/slideLayout" Target="../slideLayouts/slideLayout45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5.xml"/><Relationship Id="rId3" Type="http://schemas.openxmlformats.org/officeDocument/2006/relationships/slideLayout" Target="../slideLayouts/slideLayout50.xml"/><Relationship Id="rId7" Type="http://schemas.openxmlformats.org/officeDocument/2006/relationships/slideLayout" Target="../slideLayouts/slideLayout54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9.xml"/><Relationship Id="rId1" Type="http://schemas.openxmlformats.org/officeDocument/2006/relationships/slideLayout" Target="../slideLayouts/slideLayout48.xml"/><Relationship Id="rId6" Type="http://schemas.openxmlformats.org/officeDocument/2006/relationships/slideLayout" Target="../slideLayouts/slideLayout53.xml"/><Relationship Id="rId11" Type="http://schemas.openxmlformats.org/officeDocument/2006/relationships/slideLayout" Target="../slideLayouts/slideLayout58.xml"/><Relationship Id="rId5" Type="http://schemas.openxmlformats.org/officeDocument/2006/relationships/slideLayout" Target="../slideLayouts/slideLayout52.xml"/><Relationship Id="rId10" Type="http://schemas.openxmlformats.org/officeDocument/2006/relationships/slideLayout" Target="../slideLayouts/slideLayout57.xml"/><Relationship Id="rId4" Type="http://schemas.openxmlformats.org/officeDocument/2006/relationships/slideLayout" Target="../slideLayouts/slideLayout51.xml"/><Relationship Id="rId9" Type="http://schemas.openxmlformats.org/officeDocument/2006/relationships/slideLayout" Target="../slideLayouts/slideLayout56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6.xml"/><Relationship Id="rId13" Type="http://schemas.openxmlformats.org/officeDocument/2006/relationships/slideLayout" Target="../slideLayouts/slideLayout71.xml"/><Relationship Id="rId3" Type="http://schemas.openxmlformats.org/officeDocument/2006/relationships/slideLayout" Target="../slideLayouts/slideLayout61.xml"/><Relationship Id="rId7" Type="http://schemas.openxmlformats.org/officeDocument/2006/relationships/slideLayout" Target="../slideLayouts/slideLayout65.xml"/><Relationship Id="rId12" Type="http://schemas.openxmlformats.org/officeDocument/2006/relationships/slideLayout" Target="../slideLayouts/slideLayout70.xml"/><Relationship Id="rId2" Type="http://schemas.openxmlformats.org/officeDocument/2006/relationships/slideLayout" Target="../slideLayouts/slideLayout60.xml"/><Relationship Id="rId1" Type="http://schemas.openxmlformats.org/officeDocument/2006/relationships/slideLayout" Target="../slideLayouts/slideLayout59.xml"/><Relationship Id="rId6" Type="http://schemas.openxmlformats.org/officeDocument/2006/relationships/slideLayout" Target="../slideLayouts/slideLayout64.xml"/><Relationship Id="rId11" Type="http://schemas.openxmlformats.org/officeDocument/2006/relationships/slideLayout" Target="../slideLayouts/slideLayout69.xml"/><Relationship Id="rId5" Type="http://schemas.openxmlformats.org/officeDocument/2006/relationships/slideLayout" Target="../slideLayouts/slideLayout63.xml"/><Relationship Id="rId15" Type="http://schemas.openxmlformats.org/officeDocument/2006/relationships/theme" Target="../theme/theme6.xml"/><Relationship Id="rId10" Type="http://schemas.openxmlformats.org/officeDocument/2006/relationships/slideLayout" Target="../slideLayouts/slideLayout68.xml"/><Relationship Id="rId4" Type="http://schemas.openxmlformats.org/officeDocument/2006/relationships/slideLayout" Target="../slideLayouts/slideLayout62.xml"/><Relationship Id="rId9" Type="http://schemas.openxmlformats.org/officeDocument/2006/relationships/slideLayout" Target="../slideLayouts/slideLayout67.xml"/><Relationship Id="rId14" Type="http://schemas.openxmlformats.org/officeDocument/2006/relationships/slideLayout" Target="../slideLayouts/slideLayout72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0.xml"/><Relationship Id="rId13" Type="http://schemas.openxmlformats.org/officeDocument/2006/relationships/slideLayout" Target="../slideLayouts/slideLayout85.xml"/><Relationship Id="rId3" Type="http://schemas.openxmlformats.org/officeDocument/2006/relationships/slideLayout" Target="../slideLayouts/slideLayout75.xml"/><Relationship Id="rId7" Type="http://schemas.openxmlformats.org/officeDocument/2006/relationships/slideLayout" Target="../slideLayouts/slideLayout79.xml"/><Relationship Id="rId12" Type="http://schemas.openxmlformats.org/officeDocument/2006/relationships/slideLayout" Target="../slideLayouts/slideLayout84.xml"/><Relationship Id="rId2" Type="http://schemas.openxmlformats.org/officeDocument/2006/relationships/slideLayout" Target="../slideLayouts/slideLayout74.xml"/><Relationship Id="rId1" Type="http://schemas.openxmlformats.org/officeDocument/2006/relationships/slideLayout" Target="../slideLayouts/slideLayout73.xml"/><Relationship Id="rId6" Type="http://schemas.openxmlformats.org/officeDocument/2006/relationships/slideLayout" Target="../slideLayouts/slideLayout78.xml"/><Relationship Id="rId11" Type="http://schemas.openxmlformats.org/officeDocument/2006/relationships/slideLayout" Target="../slideLayouts/slideLayout83.xml"/><Relationship Id="rId5" Type="http://schemas.openxmlformats.org/officeDocument/2006/relationships/slideLayout" Target="../slideLayouts/slideLayout77.xml"/><Relationship Id="rId15" Type="http://schemas.openxmlformats.org/officeDocument/2006/relationships/theme" Target="../theme/theme7.xml"/><Relationship Id="rId10" Type="http://schemas.openxmlformats.org/officeDocument/2006/relationships/slideLayout" Target="../slideLayouts/slideLayout82.xml"/><Relationship Id="rId4" Type="http://schemas.openxmlformats.org/officeDocument/2006/relationships/slideLayout" Target="../slideLayouts/slideLayout76.xml"/><Relationship Id="rId9" Type="http://schemas.openxmlformats.org/officeDocument/2006/relationships/slideLayout" Target="../slideLayouts/slideLayout81.xml"/><Relationship Id="rId14" Type="http://schemas.openxmlformats.org/officeDocument/2006/relationships/slideLayout" Target="../slideLayouts/slideLayout86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4.xml"/><Relationship Id="rId13" Type="http://schemas.openxmlformats.org/officeDocument/2006/relationships/slideLayout" Target="../slideLayouts/slideLayout99.xml"/><Relationship Id="rId3" Type="http://schemas.openxmlformats.org/officeDocument/2006/relationships/slideLayout" Target="../slideLayouts/slideLayout89.xml"/><Relationship Id="rId7" Type="http://schemas.openxmlformats.org/officeDocument/2006/relationships/slideLayout" Target="../slideLayouts/slideLayout93.xml"/><Relationship Id="rId12" Type="http://schemas.openxmlformats.org/officeDocument/2006/relationships/slideLayout" Target="../slideLayouts/slideLayout98.xml"/><Relationship Id="rId2" Type="http://schemas.openxmlformats.org/officeDocument/2006/relationships/slideLayout" Target="../slideLayouts/slideLayout88.xml"/><Relationship Id="rId1" Type="http://schemas.openxmlformats.org/officeDocument/2006/relationships/slideLayout" Target="../slideLayouts/slideLayout87.xml"/><Relationship Id="rId6" Type="http://schemas.openxmlformats.org/officeDocument/2006/relationships/slideLayout" Target="../slideLayouts/slideLayout92.xml"/><Relationship Id="rId11" Type="http://schemas.openxmlformats.org/officeDocument/2006/relationships/slideLayout" Target="../slideLayouts/slideLayout97.xml"/><Relationship Id="rId5" Type="http://schemas.openxmlformats.org/officeDocument/2006/relationships/slideLayout" Target="../slideLayouts/slideLayout91.xml"/><Relationship Id="rId15" Type="http://schemas.openxmlformats.org/officeDocument/2006/relationships/theme" Target="../theme/theme8.xml"/><Relationship Id="rId10" Type="http://schemas.openxmlformats.org/officeDocument/2006/relationships/slideLayout" Target="../slideLayouts/slideLayout96.xml"/><Relationship Id="rId4" Type="http://schemas.openxmlformats.org/officeDocument/2006/relationships/slideLayout" Target="../slideLayouts/slideLayout90.xml"/><Relationship Id="rId9" Type="http://schemas.openxmlformats.org/officeDocument/2006/relationships/slideLayout" Target="../slideLayouts/slideLayout95.xml"/><Relationship Id="rId14" Type="http://schemas.openxmlformats.org/officeDocument/2006/relationships/slideLayout" Target="../slideLayouts/slideLayout10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534672" y="303223"/>
            <a:ext cx="9624060" cy="1260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19760" tIns="59879" rIns="119760" bIns="59879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34672" y="1763713"/>
            <a:ext cx="9624060" cy="4991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19760" tIns="59879" rIns="119760" bIns="5987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534673" y="6885002"/>
            <a:ext cx="2495127" cy="5254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19760" tIns="59879" rIns="119760" bIns="59879" numCol="1" anchor="t" anchorCtr="0" compatLnSpc="1">
            <a:prstTxWarp prst="textNoShape">
              <a:avLst/>
            </a:prstTxWarp>
          </a:bodyPr>
          <a:lstStyle>
            <a:lvl1pPr defTabSz="1198248">
              <a:defRPr sz="1800">
                <a:latin typeface="Arial" pitchFamily="34" charset="0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654211" y="6885002"/>
            <a:ext cx="3386243" cy="5254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19760" tIns="59879" rIns="119760" bIns="59879" numCol="1" anchor="t" anchorCtr="0" compatLnSpc="1">
            <a:prstTxWarp prst="textNoShape">
              <a:avLst/>
            </a:prstTxWarp>
          </a:bodyPr>
          <a:lstStyle>
            <a:lvl1pPr algn="ctr" defTabSz="1198248">
              <a:defRPr sz="1800">
                <a:latin typeface="Arial" pitchFamily="34" charset="0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663606" y="6885002"/>
            <a:ext cx="2495127" cy="5254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19760" tIns="59879" rIns="119760" bIns="59879" numCol="1" anchor="t" anchorCtr="0" compatLnSpc="1">
            <a:prstTxWarp prst="textNoShape">
              <a:avLst/>
            </a:prstTxWarp>
          </a:bodyPr>
          <a:lstStyle>
            <a:lvl1pPr algn="r" defTabSz="1198248">
              <a:defRPr sz="1800">
                <a:latin typeface="Arial" pitchFamily="34" charset="0"/>
                <a:cs typeface="+mn-cs"/>
              </a:defRPr>
            </a:lvl1pPr>
          </a:lstStyle>
          <a:p>
            <a:pPr>
              <a:defRPr/>
            </a:pPr>
            <a:fld id="{B5FB54AD-8413-4F01-BDB7-E3ED6D32CD1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</p:sldLayoutIdLst>
  <p:transition>
    <p:fade/>
  </p:transition>
  <p:txStyles>
    <p:titleStyle>
      <a:lvl1pPr algn="ctr" defTabSz="1198248" rtl="0" eaLnBrk="0" fontAlgn="base" hangingPunct="0">
        <a:spcBef>
          <a:spcPct val="0"/>
        </a:spcBef>
        <a:spcAft>
          <a:spcPct val="0"/>
        </a:spcAft>
        <a:defRPr sz="5800">
          <a:solidFill>
            <a:schemeClr val="tx2"/>
          </a:solidFill>
          <a:latin typeface="+mj-lt"/>
          <a:ea typeface="+mj-ea"/>
          <a:cs typeface="+mj-cs"/>
        </a:defRPr>
      </a:lvl1pPr>
      <a:lvl2pPr algn="ctr" defTabSz="1198248" rtl="0" eaLnBrk="0" fontAlgn="base" hangingPunct="0">
        <a:spcBef>
          <a:spcPct val="0"/>
        </a:spcBef>
        <a:spcAft>
          <a:spcPct val="0"/>
        </a:spcAft>
        <a:defRPr sz="5800">
          <a:solidFill>
            <a:schemeClr val="tx2"/>
          </a:solidFill>
          <a:latin typeface="Arial" pitchFamily="34" charset="0"/>
        </a:defRPr>
      </a:lvl2pPr>
      <a:lvl3pPr algn="ctr" defTabSz="1198248" rtl="0" eaLnBrk="0" fontAlgn="base" hangingPunct="0">
        <a:spcBef>
          <a:spcPct val="0"/>
        </a:spcBef>
        <a:spcAft>
          <a:spcPct val="0"/>
        </a:spcAft>
        <a:defRPr sz="5800">
          <a:solidFill>
            <a:schemeClr val="tx2"/>
          </a:solidFill>
          <a:latin typeface="Arial" pitchFamily="34" charset="0"/>
        </a:defRPr>
      </a:lvl3pPr>
      <a:lvl4pPr algn="ctr" defTabSz="1198248" rtl="0" eaLnBrk="0" fontAlgn="base" hangingPunct="0">
        <a:spcBef>
          <a:spcPct val="0"/>
        </a:spcBef>
        <a:spcAft>
          <a:spcPct val="0"/>
        </a:spcAft>
        <a:defRPr sz="5800">
          <a:solidFill>
            <a:schemeClr val="tx2"/>
          </a:solidFill>
          <a:latin typeface="Arial" pitchFamily="34" charset="0"/>
        </a:defRPr>
      </a:lvl4pPr>
      <a:lvl5pPr algn="ctr" defTabSz="1198248" rtl="0" eaLnBrk="0" fontAlgn="base" hangingPunct="0">
        <a:spcBef>
          <a:spcPct val="0"/>
        </a:spcBef>
        <a:spcAft>
          <a:spcPct val="0"/>
        </a:spcAft>
        <a:defRPr sz="5800">
          <a:solidFill>
            <a:schemeClr val="tx2"/>
          </a:solidFill>
          <a:latin typeface="Arial" pitchFamily="34" charset="0"/>
        </a:defRPr>
      </a:lvl5pPr>
      <a:lvl6pPr marL="456474" algn="ctr" defTabSz="1198248" rtl="0" fontAlgn="base">
        <a:spcBef>
          <a:spcPct val="0"/>
        </a:spcBef>
        <a:spcAft>
          <a:spcPct val="0"/>
        </a:spcAft>
        <a:defRPr sz="5800">
          <a:solidFill>
            <a:schemeClr val="tx2"/>
          </a:solidFill>
          <a:latin typeface="Arial" pitchFamily="34" charset="0"/>
        </a:defRPr>
      </a:lvl6pPr>
      <a:lvl7pPr marL="912944" algn="ctr" defTabSz="1198248" rtl="0" fontAlgn="base">
        <a:spcBef>
          <a:spcPct val="0"/>
        </a:spcBef>
        <a:spcAft>
          <a:spcPct val="0"/>
        </a:spcAft>
        <a:defRPr sz="5800">
          <a:solidFill>
            <a:schemeClr val="tx2"/>
          </a:solidFill>
          <a:latin typeface="Arial" pitchFamily="34" charset="0"/>
        </a:defRPr>
      </a:lvl7pPr>
      <a:lvl8pPr marL="1369423" algn="ctr" defTabSz="1198248" rtl="0" fontAlgn="base">
        <a:spcBef>
          <a:spcPct val="0"/>
        </a:spcBef>
        <a:spcAft>
          <a:spcPct val="0"/>
        </a:spcAft>
        <a:defRPr sz="5800">
          <a:solidFill>
            <a:schemeClr val="tx2"/>
          </a:solidFill>
          <a:latin typeface="Arial" pitchFamily="34" charset="0"/>
        </a:defRPr>
      </a:lvl8pPr>
      <a:lvl9pPr marL="1825896" algn="ctr" defTabSz="1198248" rtl="0" fontAlgn="base">
        <a:spcBef>
          <a:spcPct val="0"/>
        </a:spcBef>
        <a:spcAft>
          <a:spcPct val="0"/>
        </a:spcAft>
        <a:defRPr sz="5800">
          <a:solidFill>
            <a:schemeClr val="tx2"/>
          </a:solidFill>
          <a:latin typeface="Arial" pitchFamily="34" charset="0"/>
        </a:defRPr>
      </a:lvl9pPr>
    </p:titleStyle>
    <p:bodyStyle>
      <a:lvl1pPr marL="448549" indent="-448549" algn="l" defTabSz="1198248" rtl="0" eaLnBrk="0" fontAlgn="base" hangingPunct="0">
        <a:spcBef>
          <a:spcPct val="20000"/>
        </a:spcBef>
        <a:spcAft>
          <a:spcPct val="0"/>
        </a:spcAft>
        <a:buChar char="•"/>
        <a:defRPr sz="4200">
          <a:solidFill>
            <a:schemeClr val="tx1"/>
          </a:solidFill>
          <a:latin typeface="+mn-lt"/>
          <a:ea typeface="+mn-ea"/>
          <a:cs typeface="+mn-cs"/>
        </a:defRPr>
      </a:lvl1pPr>
      <a:lvl2pPr marL="973178" indent="-374055" algn="l" defTabSz="1198248" rtl="0" eaLnBrk="0" fontAlgn="base" hangingPunct="0">
        <a:spcBef>
          <a:spcPct val="20000"/>
        </a:spcBef>
        <a:spcAft>
          <a:spcPct val="0"/>
        </a:spcAft>
        <a:buChar char="–"/>
        <a:defRPr sz="3700">
          <a:solidFill>
            <a:schemeClr val="tx1"/>
          </a:solidFill>
          <a:latin typeface="+mn-lt"/>
        </a:defRPr>
      </a:lvl2pPr>
      <a:lvl3pPr marL="1496223" indent="-297976" algn="l" defTabSz="1198248" rtl="0" eaLnBrk="0" fontAlgn="base" hangingPunct="0">
        <a:spcBef>
          <a:spcPct val="20000"/>
        </a:spcBef>
        <a:spcAft>
          <a:spcPct val="0"/>
        </a:spcAft>
        <a:buChar char="•"/>
        <a:defRPr sz="3100">
          <a:solidFill>
            <a:schemeClr val="tx1"/>
          </a:solidFill>
          <a:latin typeface="+mn-lt"/>
        </a:defRPr>
      </a:lvl3pPr>
      <a:lvl4pPr marL="2095345" indent="-299563" algn="l" defTabSz="1198248" rtl="0" eaLnBrk="0" fontAlgn="base" hangingPunct="0">
        <a:spcBef>
          <a:spcPct val="20000"/>
        </a:spcBef>
        <a:spcAft>
          <a:spcPct val="0"/>
        </a:spcAft>
        <a:buChar char="–"/>
        <a:defRPr sz="2600">
          <a:solidFill>
            <a:schemeClr val="tx1"/>
          </a:solidFill>
          <a:latin typeface="+mn-lt"/>
        </a:defRPr>
      </a:lvl4pPr>
      <a:lvl5pPr marL="2694468" indent="-299563" algn="l" defTabSz="1198248" rtl="0" eaLnBrk="0" fontAlgn="base" hangingPunct="0">
        <a:spcBef>
          <a:spcPct val="20000"/>
        </a:spcBef>
        <a:spcAft>
          <a:spcPct val="0"/>
        </a:spcAft>
        <a:buChar char="»"/>
        <a:defRPr sz="2600">
          <a:solidFill>
            <a:schemeClr val="tx1"/>
          </a:solidFill>
          <a:latin typeface="+mn-lt"/>
        </a:defRPr>
      </a:lvl5pPr>
      <a:lvl6pPr marL="3150941" indent="-299563" algn="l" defTabSz="1198248" rtl="0" fontAlgn="base">
        <a:spcBef>
          <a:spcPct val="20000"/>
        </a:spcBef>
        <a:spcAft>
          <a:spcPct val="0"/>
        </a:spcAft>
        <a:buChar char="»"/>
        <a:defRPr sz="2600">
          <a:solidFill>
            <a:schemeClr val="tx1"/>
          </a:solidFill>
          <a:latin typeface="+mn-lt"/>
        </a:defRPr>
      </a:lvl6pPr>
      <a:lvl7pPr marL="3607416" indent="-299563" algn="l" defTabSz="1198248" rtl="0" fontAlgn="base">
        <a:spcBef>
          <a:spcPct val="20000"/>
        </a:spcBef>
        <a:spcAft>
          <a:spcPct val="0"/>
        </a:spcAft>
        <a:buChar char="»"/>
        <a:defRPr sz="2600">
          <a:solidFill>
            <a:schemeClr val="tx1"/>
          </a:solidFill>
          <a:latin typeface="+mn-lt"/>
        </a:defRPr>
      </a:lvl7pPr>
      <a:lvl8pPr marL="4063890" indent="-299563" algn="l" defTabSz="1198248" rtl="0" fontAlgn="base">
        <a:spcBef>
          <a:spcPct val="20000"/>
        </a:spcBef>
        <a:spcAft>
          <a:spcPct val="0"/>
        </a:spcAft>
        <a:buChar char="»"/>
        <a:defRPr sz="2600">
          <a:solidFill>
            <a:schemeClr val="tx1"/>
          </a:solidFill>
          <a:latin typeface="+mn-lt"/>
        </a:defRPr>
      </a:lvl8pPr>
      <a:lvl9pPr marL="4520366" indent="-299563" algn="l" defTabSz="1198248" rtl="0" fontAlgn="base">
        <a:spcBef>
          <a:spcPct val="20000"/>
        </a:spcBef>
        <a:spcAft>
          <a:spcPct val="0"/>
        </a:spcAft>
        <a:buChar char="»"/>
        <a:defRPr sz="26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294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6474" algn="l" defTabSz="91294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2944" algn="l" defTabSz="91294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69423" algn="l" defTabSz="91294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5896" algn="l" defTabSz="91294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2373" algn="l" defTabSz="91294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38848" algn="l" defTabSz="91294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5322" algn="l" defTabSz="91294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1795" algn="l" defTabSz="91294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4672" y="302806"/>
            <a:ext cx="9624060" cy="1260211"/>
          </a:xfrm>
          <a:prstGeom prst="rect">
            <a:avLst/>
          </a:prstGeom>
        </p:spPr>
        <p:txBody>
          <a:bodyPr vert="horz" lIns="104141" tIns="52071" rIns="104141" bIns="52071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4672" y="1764295"/>
            <a:ext cx="9624060" cy="4990084"/>
          </a:xfrm>
          <a:prstGeom prst="rect">
            <a:avLst/>
          </a:prstGeom>
        </p:spPr>
        <p:txBody>
          <a:bodyPr vert="horz" lIns="104141" tIns="52071" rIns="104141" bIns="52071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534673" y="7008185"/>
            <a:ext cx="2495127" cy="402567"/>
          </a:xfrm>
          <a:prstGeom prst="rect">
            <a:avLst/>
          </a:prstGeom>
        </p:spPr>
        <p:txBody>
          <a:bodyPr vert="horz" lIns="104141" tIns="52071" rIns="104141" bIns="52071" rtlCol="0" anchor="ctr"/>
          <a:lstStyle>
            <a:lvl1pPr algn="l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041401" fontAlgn="auto">
              <a:spcBef>
                <a:spcPts val="0"/>
              </a:spcBef>
              <a:spcAft>
                <a:spcPts val="0"/>
              </a:spcAft>
            </a:pPr>
            <a:fld id="{156CEE9F-1F75-4E7D-BE33-969E0A6F22A9}" type="datetimeFigureOut">
              <a:rPr lang="ru-RU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defTabSz="1041401" fontAlgn="auto">
                <a:spcBef>
                  <a:spcPts val="0"/>
                </a:spcBef>
                <a:spcAft>
                  <a:spcPts val="0"/>
                </a:spcAft>
              </a:pPr>
              <a:t>07.02.2020</a:t>
            </a:fld>
            <a:endParaRPr lang="ru-RU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653582" y="7008185"/>
            <a:ext cx="3386243" cy="402567"/>
          </a:xfrm>
          <a:prstGeom prst="rect">
            <a:avLst/>
          </a:prstGeom>
        </p:spPr>
        <p:txBody>
          <a:bodyPr vert="horz" lIns="104141" tIns="52071" rIns="104141" bIns="52071" rtlCol="0" anchor="ctr"/>
          <a:lstStyle>
            <a:lvl1pPr algn="ctr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041401" fontAlgn="auto">
              <a:spcBef>
                <a:spcPts val="0"/>
              </a:spcBef>
              <a:spcAft>
                <a:spcPts val="0"/>
              </a:spcAft>
            </a:pPr>
            <a:endParaRPr lang="ru-RU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7663605" y="7008185"/>
            <a:ext cx="2495127" cy="402567"/>
          </a:xfrm>
          <a:prstGeom prst="rect">
            <a:avLst/>
          </a:prstGeom>
        </p:spPr>
        <p:txBody>
          <a:bodyPr vert="horz" lIns="104141" tIns="52071" rIns="104141" bIns="52071" rtlCol="0" anchor="ctr"/>
          <a:lstStyle>
            <a:lvl1pPr algn="r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041401" fontAlgn="auto">
              <a:spcBef>
                <a:spcPts val="0"/>
              </a:spcBef>
              <a:spcAft>
                <a:spcPts val="0"/>
              </a:spcAft>
            </a:pPr>
            <a:fld id="{F549B1EB-53E2-4D11-BD11-9BA0BD11EAC6}" type="slidenum">
              <a:rPr lang="ru-RU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defTabSz="1041401"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7101229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4" r:id="rId1"/>
    <p:sldLayoutId id="2147483665" r:id="rId2"/>
    <p:sldLayoutId id="2147483666" r:id="rId3"/>
    <p:sldLayoutId id="2147483667" r:id="rId4"/>
    <p:sldLayoutId id="2147483668" r:id="rId5"/>
    <p:sldLayoutId id="2147483669" r:id="rId6"/>
    <p:sldLayoutId id="2147483670" r:id="rId7"/>
    <p:sldLayoutId id="2147483671" r:id="rId8"/>
    <p:sldLayoutId id="2147483672" r:id="rId9"/>
    <p:sldLayoutId id="2147483673" r:id="rId10"/>
    <p:sldLayoutId id="2147483674" r:id="rId11"/>
  </p:sldLayoutIdLst>
  <p:txStyles>
    <p:titleStyle>
      <a:lvl1pPr algn="ctr" defTabSz="1041401" rtl="0" eaLnBrk="1" latinLnBrk="0" hangingPunct="1">
        <a:spcBef>
          <a:spcPct val="0"/>
        </a:spcBef>
        <a:buNone/>
        <a:defRPr sz="50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90524" indent="-390524" algn="l" defTabSz="1041401" rtl="0" eaLnBrk="1" latinLnBrk="0" hangingPunct="1">
        <a:spcBef>
          <a:spcPct val="20000"/>
        </a:spcBef>
        <a:buFont typeface="Arial" panose="020B0604020202020204" pitchFamily="34" charset="0"/>
        <a:buChar char="•"/>
        <a:defRPr sz="3700" kern="1200">
          <a:solidFill>
            <a:schemeClr val="tx1"/>
          </a:solidFill>
          <a:latin typeface="+mn-lt"/>
          <a:ea typeface="+mn-ea"/>
          <a:cs typeface="+mn-cs"/>
        </a:defRPr>
      </a:lvl1pPr>
      <a:lvl2pPr marL="846138" indent="-325442" algn="l" defTabSz="1041401" rtl="0" eaLnBrk="1" latinLnBrk="0" hangingPunct="1">
        <a:spcBef>
          <a:spcPct val="20000"/>
        </a:spcBef>
        <a:buFont typeface="Arial" panose="020B0604020202020204" pitchFamily="34" charset="0"/>
        <a:buChar char="–"/>
        <a:defRPr sz="3200" kern="1200">
          <a:solidFill>
            <a:schemeClr val="tx1"/>
          </a:solidFill>
          <a:latin typeface="+mn-lt"/>
          <a:ea typeface="+mn-ea"/>
          <a:cs typeface="+mn-cs"/>
        </a:defRPr>
      </a:lvl2pPr>
      <a:lvl3pPr marL="1301751" indent="-260350" algn="l" defTabSz="1041401" rtl="0" eaLnBrk="1" latinLnBrk="0" hangingPunct="1">
        <a:spcBef>
          <a:spcPct val="2000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3pPr>
      <a:lvl4pPr marL="1822452" indent="-260350" algn="l" defTabSz="1041401" rtl="0" eaLnBrk="1" latinLnBrk="0" hangingPunct="1">
        <a:spcBef>
          <a:spcPct val="20000"/>
        </a:spcBef>
        <a:buFont typeface="Arial" panose="020B0604020202020204" pitchFamily="34" charset="0"/>
        <a:buChar char="–"/>
        <a:defRPr sz="2300" kern="1200">
          <a:solidFill>
            <a:schemeClr val="tx1"/>
          </a:solidFill>
          <a:latin typeface="+mn-lt"/>
          <a:ea typeface="+mn-ea"/>
          <a:cs typeface="+mn-cs"/>
        </a:defRPr>
      </a:lvl4pPr>
      <a:lvl5pPr marL="2343153" indent="-260350" algn="l" defTabSz="1041401" rtl="0" eaLnBrk="1" latinLnBrk="0" hangingPunct="1">
        <a:spcBef>
          <a:spcPct val="20000"/>
        </a:spcBef>
        <a:buFont typeface="Arial" panose="020B0604020202020204" pitchFamily="34" charset="0"/>
        <a:buChar char="»"/>
        <a:defRPr sz="2300" kern="1200">
          <a:solidFill>
            <a:schemeClr val="tx1"/>
          </a:solidFill>
          <a:latin typeface="+mn-lt"/>
          <a:ea typeface="+mn-ea"/>
          <a:cs typeface="+mn-cs"/>
        </a:defRPr>
      </a:lvl5pPr>
      <a:lvl6pPr marL="2863852" indent="-260350" algn="l" defTabSz="1041401" rtl="0" eaLnBrk="1" latinLnBrk="0" hangingPunct="1">
        <a:spcBef>
          <a:spcPct val="20000"/>
        </a:spcBef>
        <a:buFont typeface="Arial" panose="020B0604020202020204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6pPr>
      <a:lvl7pPr marL="3384552" indent="-260350" algn="l" defTabSz="1041401" rtl="0" eaLnBrk="1" latinLnBrk="0" hangingPunct="1">
        <a:spcBef>
          <a:spcPct val="20000"/>
        </a:spcBef>
        <a:buFont typeface="Arial" panose="020B0604020202020204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7pPr>
      <a:lvl8pPr marL="3905255" indent="-260350" algn="l" defTabSz="1041401" rtl="0" eaLnBrk="1" latinLnBrk="0" hangingPunct="1">
        <a:spcBef>
          <a:spcPct val="20000"/>
        </a:spcBef>
        <a:buFont typeface="Arial" panose="020B0604020202020204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8pPr>
      <a:lvl9pPr marL="4425954" indent="-260350" algn="l" defTabSz="1041401" rtl="0" eaLnBrk="1" latinLnBrk="0" hangingPunct="1">
        <a:spcBef>
          <a:spcPct val="20000"/>
        </a:spcBef>
        <a:buFont typeface="Arial" panose="020B0604020202020204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1041401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20700" algn="l" defTabSz="1041401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1041401" algn="l" defTabSz="1041401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562101" algn="l" defTabSz="1041401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4pPr>
      <a:lvl5pPr marL="2082803" algn="l" defTabSz="1041401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5pPr>
      <a:lvl6pPr marL="2603501" algn="l" defTabSz="1041401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3124204" algn="l" defTabSz="1041401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7pPr>
      <a:lvl8pPr marL="3644904" algn="l" defTabSz="1041401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8pPr>
      <a:lvl9pPr marL="4165601" algn="l" defTabSz="1041401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4672" y="302806"/>
            <a:ext cx="9624060" cy="1260211"/>
          </a:xfrm>
          <a:prstGeom prst="rect">
            <a:avLst/>
          </a:prstGeom>
        </p:spPr>
        <p:txBody>
          <a:bodyPr vert="horz" lIns="104178" tIns="52089" rIns="104178" bIns="52089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4672" y="1764295"/>
            <a:ext cx="9624060" cy="4990084"/>
          </a:xfrm>
          <a:prstGeom prst="rect">
            <a:avLst/>
          </a:prstGeom>
        </p:spPr>
        <p:txBody>
          <a:bodyPr vert="horz" lIns="104178" tIns="52089" rIns="104178" bIns="52089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534673" y="7008183"/>
            <a:ext cx="2495127" cy="402567"/>
          </a:xfrm>
          <a:prstGeom prst="rect">
            <a:avLst/>
          </a:prstGeom>
        </p:spPr>
        <p:txBody>
          <a:bodyPr vert="horz" lIns="104178" tIns="52089" rIns="104178" bIns="52089" rtlCol="0" anchor="ctr"/>
          <a:lstStyle>
            <a:lvl1pPr algn="l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041768" fontAlgn="auto">
              <a:spcBef>
                <a:spcPts val="0"/>
              </a:spcBef>
              <a:spcAft>
                <a:spcPts val="0"/>
              </a:spcAft>
            </a:pPr>
            <a:fld id="{156CEE9F-1F75-4E7D-BE33-969E0A6F22A9}" type="datetimeFigureOut">
              <a:rPr lang="ru-RU" smtClean="0">
                <a:solidFill>
                  <a:prstClr val="black">
                    <a:tint val="75000"/>
                  </a:prstClr>
                </a:solidFill>
                <a:latin typeface="Calibri"/>
                <a:cs typeface="+mn-cs"/>
              </a:rPr>
              <a:pPr defTabSz="1041768" fontAlgn="auto">
                <a:spcBef>
                  <a:spcPts val="0"/>
                </a:spcBef>
                <a:spcAft>
                  <a:spcPts val="0"/>
                </a:spcAft>
              </a:pPr>
              <a:t>07.02.2020</a:t>
            </a:fld>
            <a:endParaRPr lang="ru-RU">
              <a:solidFill>
                <a:prstClr val="black">
                  <a:tint val="75000"/>
                </a:prstClr>
              </a:solidFill>
              <a:latin typeface="Calibri"/>
              <a:cs typeface="+mn-cs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653582" y="7008183"/>
            <a:ext cx="3386243" cy="402567"/>
          </a:xfrm>
          <a:prstGeom prst="rect">
            <a:avLst/>
          </a:prstGeom>
        </p:spPr>
        <p:txBody>
          <a:bodyPr vert="horz" lIns="104178" tIns="52089" rIns="104178" bIns="52089" rtlCol="0" anchor="ctr"/>
          <a:lstStyle>
            <a:lvl1pPr algn="ctr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041768" fontAlgn="auto">
              <a:spcBef>
                <a:spcPts val="0"/>
              </a:spcBef>
              <a:spcAft>
                <a:spcPts val="0"/>
              </a:spcAft>
            </a:pPr>
            <a:endParaRPr lang="ru-RU">
              <a:solidFill>
                <a:prstClr val="black">
                  <a:tint val="75000"/>
                </a:prstClr>
              </a:solidFill>
              <a:latin typeface="Calibri"/>
              <a:cs typeface="+mn-cs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7663605" y="7008183"/>
            <a:ext cx="2495127" cy="402567"/>
          </a:xfrm>
          <a:prstGeom prst="rect">
            <a:avLst/>
          </a:prstGeom>
        </p:spPr>
        <p:txBody>
          <a:bodyPr vert="horz" lIns="104178" tIns="52089" rIns="104178" bIns="52089" rtlCol="0" anchor="ctr"/>
          <a:lstStyle>
            <a:lvl1pPr algn="r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041768" fontAlgn="auto">
              <a:spcBef>
                <a:spcPts val="0"/>
              </a:spcBef>
              <a:spcAft>
                <a:spcPts val="0"/>
              </a:spcAft>
            </a:pPr>
            <a:fld id="{F549B1EB-53E2-4D11-BD11-9BA0BD11EAC6}" type="slidenum">
              <a:rPr lang="ru-RU" smtClean="0">
                <a:solidFill>
                  <a:prstClr val="black">
                    <a:tint val="75000"/>
                  </a:prstClr>
                </a:solidFill>
                <a:latin typeface="Calibri"/>
                <a:cs typeface="+mn-cs"/>
              </a:rPr>
              <a:pPr defTabSz="1041768"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  <a:latin typeface="Calibri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4415885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6" r:id="rId1"/>
    <p:sldLayoutId id="2147483677" r:id="rId2"/>
    <p:sldLayoutId id="2147483678" r:id="rId3"/>
    <p:sldLayoutId id="2147483679" r:id="rId4"/>
    <p:sldLayoutId id="2147483680" r:id="rId5"/>
    <p:sldLayoutId id="2147483681" r:id="rId6"/>
    <p:sldLayoutId id="2147483682" r:id="rId7"/>
    <p:sldLayoutId id="2147483683" r:id="rId8"/>
    <p:sldLayoutId id="2147483684" r:id="rId9"/>
    <p:sldLayoutId id="2147483685" r:id="rId10"/>
    <p:sldLayoutId id="2147483686" r:id="rId11"/>
  </p:sldLayoutIdLst>
  <p:txStyles>
    <p:titleStyle>
      <a:lvl1pPr algn="ctr" defTabSz="1041768" rtl="0" eaLnBrk="1" latinLnBrk="0" hangingPunct="1">
        <a:spcBef>
          <a:spcPct val="0"/>
        </a:spcBef>
        <a:buNone/>
        <a:defRPr sz="50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90662" indent="-390662" algn="l" defTabSz="1041768" rtl="0" eaLnBrk="1" latinLnBrk="0" hangingPunct="1">
        <a:spcBef>
          <a:spcPct val="20000"/>
        </a:spcBef>
        <a:buFont typeface="Arial" panose="020B0604020202020204" pitchFamily="34" charset="0"/>
        <a:buChar char="•"/>
        <a:defRPr sz="3700" kern="1200">
          <a:solidFill>
            <a:schemeClr val="tx1"/>
          </a:solidFill>
          <a:latin typeface="+mn-lt"/>
          <a:ea typeface="+mn-ea"/>
          <a:cs typeface="+mn-cs"/>
        </a:defRPr>
      </a:lvl1pPr>
      <a:lvl2pPr marL="846437" indent="-325556" algn="l" defTabSz="1041768" rtl="0" eaLnBrk="1" latinLnBrk="0" hangingPunct="1">
        <a:spcBef>
          <a:spcPct val="20000"/>
        </a:spcBef>
        <a:buFont typeface="Arial" panose="020B0604020202020204" pitchFamily="34" charset="0"/>
        <a:buChar char="–"/>
        <a:defRPr sz="3200" kern="1200">
          <a:solidFill>
            <a:schemeClr val="tx1"/>
          </a:solidFill>
          <a:latin typeface="+mn-lt"/>
          <a:ea typeface="+mn-ea"/>
          <a:cs typeface="+mn-cs"/>
        </a:defRPr>
      </a:lvl2pPr>
      <a:lvl3pPr marL="1302211" indent="-260442" algn="l" defTabSz="1041768" rtl="0" eaLnBrk="1" latinLnBrk="0" hangingPunct="1">
        <a:spcBef>
          <a:spcPct val="2000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3pPr>
      <a:lvl4pPr marL="1823095" indent="-260442" algn="l" defTabSz="1041768" rtl="0" eaLnBrk="1" latinLnBrk="0" hangingPunct="1">
        <a:spcBef>
          <a:spcPct val="20000"/>
        </a:spcBef>
        <a:buFont typeface="Arial" panose="020B0604020202020204" pitchFamily="34" charset="0"/>
        <a:buChar char="–"/>
        <a:defRPr sz="2300" kern="1200">
          <a:solidFill>
            <a:schemeClr val="tx1"/>
          </a:solidFill>
          <a:latin typeface="+mn-lt"/>
          <a:ea typeface="+mn-ea"/>
          <a:cs typeface="+mn-cs"/>
        </a:defRPr>
      </a:lvl4pPr>
      <a:lvl5pPr marL="2343979" indent="-260442" algn="l" defTabSz="1041768" rtl="0" eaLnBrk="1" latinLnBrk="0" hangingPunct="1">
        <a:spcBef>
          <a:spcPct val="20000"/>
        </a:spcBef>
        <a:buFont typeface="Arial" panose="020B0604020202020204" pitchFamily="34" charset="0"/>
        <a:buChar char="»"/>
        <a:defRPr sz="2300" kern="1200">
          <a:solidFill>
            <a:schemeClr val="tx1"/>
          </a:solidFill>
          <a:latin typeface="+mn-lt"/>
          <a:ea typeface="+mn-ea"/>
          <a:cs typeface="+mn-cs"/>
        </a:defRPr>
      </a:lvl5pPr>
      <a:lvl6pPr marL="2864863" indent="-260442" algn="l" defTabSz="1041768" rtl="0" eaLnBrk="1" latinLnBrk="0" hangingPunct="1">
        <a:spcBef>
          <a:spcPct val="20000"/>
        </a:spcBef>
        <a:buFont typeface="Arial" panose="020B0604020202020204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6pPr>
      <a:lvl7pPr marL="3385747" indent="-260442" algn="l" defTabSz="1041768" rtl="0" eaLnBrk="1" latinLnBrk="0" hangingPunct="1">
        <a:spcBef>
          <a:spcPct val="20000"/>
        </a:spcBef>
        <a:buFont typeface="Arial" panose="020B0604020202020204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7pPr>
      <a:lvl8pPr marL="3906633" indent="-260442" algn="l" defTabSz="1041768" rtl="0" eaLnBrk="1" latinLnBrk="0" hangingPunct="1">
        <a:spcBef>
          <a:spcPct val="20000"/>
        </a:spcBef>
        <a:buFont typeface="Arial" panose="020B0604020202020204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8pPr>
      <a:lvl9pPr marL="4427516" indent="-260442" algn="l" defTabSz="1041768" rtl="0" eaLnBrk="1" latinLnBrk="0" hangingPunct="1">
        <a:spcBef>
          <a:spcPct val="20000"/>
        </a:spcBef>
        <a:buFont typeface="Arial" panose="020B0604020202020204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1041768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20884" algn="l" defTabSz="1041768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1041768" algn="l" defTabSz="1041768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562652" algn="l" defTabSz="1041768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4pPr>
      <a:lvl5pPr marL="2083538" algn="l" defTabSz="1041768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5pPr>
      <a:lvl6pPr marL="2604420" algn="l" defTabSz="1041768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3125306" algn="l" defTabSz="1041768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7pPr>
      <a:lvl8pPr marL="3646191" algn="l" defTabSz="1041768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8pPr>
      <a:lvl9pPr marL="4167073" algn="l" defTabSz="1041768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4672" y="302806"/>
            <a:ext cx="9624060" cy="1260211"/>
          </a:xfrm>
          <a:prstGeom prst="rect">
            <a:avLst/>
          </a:prstGeom>
        </p:spPr>
        <p:txBody>
          <a:bodyPr vert="horz" lIns="104233" tIns="52116" rIns="104233" bIns="52116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4672" y="1764295"/>
            <a:ext cx="9624060" cy="4990084"/>
          </a:xfrm>
          <a:prstGeom prst="rect">
            <a:avLst/>
          </a:prstGeom>
        </p:spPr>
        <p:txBody>
          <a:bodyPr vert="horz" lIns="104233" tIns="52116" rIns="104233" bIns="52116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534673" y="7008180"/>
            <a:ext cx="2495127" cy="402567"/>
          </a:xfrm>
          <a:prstGeom prst="rect">
            <a:avLst/>
          </a:prstGeom>
        </p:spPr>
        <p:txBody>
          <a:bodyPr vert="horz" lIns="104233" tIns="52116" rIns="104233" bIns="52116" rtlCol="0" anchor="ctr"/>
          <a:lstStyle>
            <a:lvl1pPr algn="l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042320" fontAlgn="auto">
              <a:spcBef>
                <a:spcPts val="0"/>
              </a:spcBef>
              <a:spcAft>
                <a:spcPts val="0"/>
              </a:spcAft>
            </a:pPr>
            <a:fld id="{156CEE9F-1F75-4E7D-BE33-969E0A6F22A9}" type="datetimeFigureOut">
              <a:rPr lang="ru-RU" smtClean="0">
                <a:solidFill>
                  <a:prstClr val="black">
                    <a:tint val="75000"/>
                  </a:prstClr>
                </a:solidFill>
                <a:latin typeface="Calibri"/>
                <a:cs typeface="+mn-cs"/>
              </a:rPr>
              <a:pPr defTabSz="1042320" fontAlgn="auto">
                <a:spcBef>
                  <a:spcPts val="0"/>
                </a:spcBef>
                <a:spcAft>
                  <a:spcPts val="0"/>
                </a:spcAft>
              </a:pPr>
              <a:t>07.02.2020</a:t>
            </a:fld>
            <a:endParaRPr lang="ru-RU">
              <a:solidFill>
                <a:prstClr val="black">
                  <a:tint val="75000"/>
                </a:prstClr>
              </a:solidFill>
              <a:latin typeface="Calibri"/>
              <a:cs typeface="+mn-cs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653582" y="7008180"/>
            <a:ext cx="3386243" cy="402567"/>
          </a:xfrm>
          <a:prstGeom prst="rect">
            <a:avLst/>
          </a:prstGeom>
        </p:spPr>
        <p:txBody>
          <a:bodyPr vert="horz" lIns="104233" tIns="52116" rIns="104233" bIns="52116" rtlCol="0" anchor="ctr"/>
          <a:lstStyle>
            <a:lvl1pPr algn="ctr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042320" fontAlgn="auto">
              <a:spcBef>
                <a:spcPts val="0"/>
              </a:spcBef>
              <a:spcAft>
                <a:spcPts val="0"/>
              </a:spcAft>
            </a:pPr>
            <a:endParaRPr lang="ru-RU">
              <a:solidFill>
                <a:prstClr val="black">
                  <a:tint val="75000"/>
                </a:prstClr>
              </a:solidFill>
              <a:latin typeface="Calibri"/>
              <a:cs typeface="+mn-cs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7663605" y="7008180"/>
            <a:ext cx="2495127" cy="402567"/>
          </a:xfrm>
          <a:prstGeom prst="rect">
            <a:avLst/>
          </a:prstGeom>
        </p:spPr>
        <p:txBody>
          <a:bodyPr vert="horz" lIns="104233" tIns="52116" rIns="104233" bIns="52116" rtlCol="0" anchor="ctr"/>
          <a:lstStyle>
            <a:lvl1pPr algn="r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042320" fontAlgn="auto">
              <a:spcBef>
                <a:spcPts val="0"/>
              </a:spcBef>
              <a:spcAft>
                <a:spcPts val="0"/>
              </a:spcAft>
            </a:pPr>
            <a:fld id="{F549B1EB-53E2-4D11-BD11-9BA0BD11EAC6}" type="slidenum">
              <a:rPr lang="ru-RU" smtClean="0">
                <a:solidFill>
                  <a:prstClr val="black">
                    <a:tint val="75000"/>
                  </a:prstClr>
                </a:solidFill>
                <a:latin typeface="Calibri"/>
                <a:cs typeface="+mn-cs"/>
              </a:rPr>
              <a:pPr defTabSz="1042320"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  <a:latin typeface="Calibri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6139846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8" r:id="rId1"/>
    <p:sldLayoutId id="2147483689" r:id="rId2"/>
    <p:sldLayoutId id="2147483690" r:id="rId3"/>
    <p:sldLayoutId id="2147483691" r:id="rId4"/>
    <p:sldLayoutId id="2147483692" r:id="rId5"/>
    <p:sldLayoutId id="2147483693" r:id="rId6"/>
    <p:sldLayoutId id="2147483694" r:id="rId7"/>
    <p:sldLayoutId id="2147483695" r:id="rId8"/>
    <p:sldLayoutId id="2147483696" r:id="rId9"/>
    <p:sldLayoutId id="2147483697" r:id="rId10"/>
    <p:sldLayoutId id="2147483698" r:id="rId11"/>
  </p:sldLayoutIdLst>
  <p:txStyles>
    <p:titleStyle>
      <a:lvl1pPr algn="ctr" defTabSz="1042320" rtl="0" eaLnBrk="1" latinLnBrk="0" hangingPunct="1">
        <a:spcBef>
          <a:spcPct val="0"/>
        </a:spcBef>
        <a:buNone/>
        <a:defRPr sz="50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90869" indent="-390869" algn="l" defTabSz="1042320" rtl="0" eaLnBrk="1" latinLnBrk="0" hangingPunct="1">
        <a:spcBef>
          <a:spcPct val="20000"/>
        </a:spcBef>
        <a:buFont typeface="Arial" panose="020B0604020202020204" pitchFamily="34" charset="0"/>
        <a:buChar char="•"/>
        <a:defRPr sz="3700" kern="1200">
          <a:solidFill>
            <a:schemeClr val="tx1"/>
          </a:solidFill>
          <a:latin typeface="+mn-lt"/>
          <a:ea typeface="+mn-ea"/>
          <a:cs typeface="+mn-cs"/>
        </a:defRPr>
      </a:lvl1pPr>
      <a:lvl2pPr marL="846885" indent="-325727" algn="l" defTabSz="1042320" rtl="0" eaLnBrk="1" latinLnBrk="0" hangingPunct="1">
        <a:spcBef>
          <a:spcPct val="20000"/>
        </a:spcBef>
        <a:buFont typeface="Arial" panose="020B0604020202020204" pitchFamily="34" charset="0"/>
        <a:buChar char="–"/>
        <a:defRPr sz="3200" kern="1200">
          <a:solidFill>
            <a:schemeClr val="tx1"/>
          </a:solidFill>
          <a:latin typeface="+mn-lt"/>
          <a:ea typeface="+mn-ea"/>
          <a:cs typeface="+mn-cs"/>
        </a:defRPr>
      </a:lvl2pPr>
      <a:lvl3pPr marL="1302900" indent="-260580" algn="l" defTabSz="1042320" rtl="0" eaLnBrk="1" latinLnBrk="0" hangingPunct="1">
        <a:spcBef>
          <a:spcPct val="2000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3pPr>
      <a:lvl4pPr marL="1824060" indent="-260580" algn="l" defTabSz="1042320" rtl="0" eaLnBrk="1" latinLnBrk="0" hangingPunct="1">
        <a:spcBef>
          <a:spcPct val="20000"/>
        </a:spcBef>
        <a:buFont typeface="Arial" panose="020B0604020202020204" pitchFamily="34" charset="0"/>
        <a:buChar char="–"/>
        <a:defRPr sz="2300" kern="1200">
          <a:solidFill>
            <a:schemeClr val="tx1"/>
          </a:solidFill>
          <a:latin typeface="+mn-lt"/>
          <a:ea typeface="+mn-ea"/>
          <a:cs typeface="+mn-cs"/>
        </a:defRPr>
      </a:lvl4pPr>
      <a:lvl5pPr marL="2345220" indent="-260580" algn="l" defTabSz="1042320" rtl="0" eaLnBrk="1" latinLnBrk="0" hangingPunct="1">
        <a:spcBef>
          <a:spcPct val="20000"/>
        </a:spcBef>
        <a:buFont typeface="Arial" panose="020B0604020202020204" pitchFamily="34" charset="0"/>
        <a:buChar char="»"/>
        <a:defRPr sz="2300" kern="1200">
          <a:solidFill>
            <a:schemeClr val="tx1"/>
          </a:solidFill>
          <a:latin typeface="+mn-lt"/>
          <a:ea typeface="+mn-ea"/>
          <a:cs typeface="+mn-cs"/>
        </a:defRPr>
      </a:lvl5pPr>
      <a:lvl6pPr marL="2866381" indent="-260580" algn="l" defTabSz="1042320" rtl="0" eaLnBrk="1" latinLnBrk="0" hangingPunct="1">
        <a:spcBef>
          <a:spcPct val="20000"/>
        </a:spcBef>
        <a:buFont typeface="Arial" panose="020B0604020202020204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6pPr>
      <a:lvl7pPr marL="3387539" indent="-260580" algn="l" defTabSz="1042320" rtl="0" eaLnBrk="1" latinLnBrk="0" hangingPunct="1">
        <a:spcBef>
          <a:spcPct val="20000"/>
        </a:spcBef>
        <a:buFont typeface="Arial" panose="020B0604020202020204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7pPr>
      <a:lvl8pPr marL="3908700" indent="-260580" algn="l" defTabSz="1042320" rtl="0" eaLnBrk="1" latinLnBrk="0" hangingPunct="1">
        <a:spcBef>
          <a:spcPct val="20000"/>
        </a:spcBef>
        <a:buFont typeface="Arial" panose="020B0604020202020204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8pPr>
      <a:lvl9pPr marL="4429861" indent="-260580" algn="l" defTabSz="1042320" rtl="0" eaLnBrk="1" latinLnBrk="0" hangingPunct="1">
        <a:spcBef>
          <a:spcPct val="20000"/>
        </a:spcBef>
        <a:buFont typeface="Arial" panose="020B0604020202020204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1042320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21160" algn="l" defTabSz="1042320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1042320" algn="l" defTabSz="1042320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563480" algn="l" defTabSz="1042320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4pPr>
      <a:lvl5pPr marL="2084641" algn="l" defTabSz="1042320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5pPr>
      <a:lvl6pPr marL="2605799" algn="l" defTabSz="1042320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3126960" algn="l" defTabSz="1042320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7pPr>
      <a:lvl8pPr marL="3648121" algn="l" defTabSz="1042320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8pPr>
      <a:lvl9pPr marL="4169279" algn="l" defTabSz="1042320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4672" y="302805"/>
            <a:ext cx="9624060" cy="1260211"/>
          </a:xfrm>
          <a:prstGeom prst="rect">
            <a:avLst/>
          </a:prstGeom>
        </p:spPr>
        <p:txBody>
          <a:bodyPr vert="horz" lIns="104306" tIns="52153" rIns="104306" bIns="52153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4672" y="1764295"/>
            <a:ext cx="9624060" cy="4990084"/>
          </a:xfrm>
          <a:prstGeom prst="rect">
            <a:avLst/>
          </a:prstGeom>
        </p:spPr>
        <p:txBody>
          <a:bodyPr vert="horz" lIns="104306" tIns="52153" rIns="104306" bIns="52153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534672" y="7008175"/>
            <a:ext cx="2495127" cy="402567"/>
          </a:xfrm>
          <a:prstGeom prst="rect">
            <a:avLst/>
          </a:prstGeom>
        </p:spPr>
        <p:txBody>
          <a:bodyPr vert="horz" lIns="104306" tIns="52153" rIns="104306" bIns="52153" rtlCol="0" anchor="ctr"/>
          <a:lstStyle>
            <a:lvl1pPr algn="l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043056" fontAlgn="auto">
              <a:spcBef>
                <a:spcPts val="0"/>
              </a:spcBef>
              <a:spcAft>
                <a:spcPts val="0"/>
              </a:spcAft>
            </a:pPr>
            <a:fld id="{156CEE9F-1F75-4E7D-BE33-969E0A6F22A9}" type="datetimeFigureOut">
              <a:rPr lang="ru-RU" smtClean="0">
                <a:solidFill>
                  <a:prstClr val="black">
                    <a:tint val="75000"/>
                  </a:prstClr>
                </a:solidFill>
                <a:latin typeface="Calibri"/>
                <a:cs typeface="+mn-cs"/>
              </a:rPr>
              <a:pPr defTabSz="1043056" fontAlgn="auto">
                <a:spcBef>
                  <a:spcPts val="0"/>
                </a:spcBef>
                <a:spcAft>
                  <a:spcPts val="0"/>
                </a:spcAft>
              </a:pPr>
              <a:t>07.02.2020</a:t>
            </a:fld>
            <a:endParaRPr lang="ru-RU">
              <a:solidFill>
                <a:prstClr val="black">
                  <a:tint val="75000"/>
                </a:prstClr>
              </a:solidFill>
              <a:latin typeface="Calibri"/>
              <a:cs typeface="+mn-cs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653579" y="7008175"/>
            <a:ext cx="3386243" cy="402567"/>
          </a:xfrm>
          <a:prstGeom prst="rect">
            <a:avLst/>
          </a:prstGeom>
        </p:spPr>
        <p:txBody>
          <a:bodyPr vert="horz" lIns="104306" tIns="52153" rIns="104306" bIns="52153" rtlCol="0" anchor="ctr"/>
          <a:lstStyle>
            <a:lvl1pPr algn="ctr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043056" fontAlgn="auto">
              <a:spcBef>
                <a:spcPts val="0"/>
              </a:spcBef>
              <a:spcAft>
                <a:spcPts val="0"/>
              </a:spcAft>
            </a:pPr>
            <a:endParaRPr lang="ru-RU">
              <a:solidFill>
                <a:prstClr val="black">
                  <a:tint val="75000"/>
                </a:prstClr>
              </a:solidFill>
              <a:latin typeface="Calibri"/>
              <a:cs typeface="+mn-cs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7663605" y="7008175"/>
            <a:ext cx="2495127" cy="402567"/>
          </a:xfrm>
          <a:prstGeom prst="rect">
            <a:avLst/>
          </a:prstGeom>
        </p:spPr>
        <p:txBody>
          <a:bodyPr vert="horz" lIns="104306" tIns="52153" rIns="104306" bIns="52153" rtlCol="0" anchor="ctr"/>
          <a:lstStyle>
            <a:lvl1pPr algn="r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043056" fontAlgn="auto">
              <a:spcBef>
                <a:spcPts val="0"/>
              </a:spcBef>
              <a:spcAft>
                <a:spcPts val="0"/>
              </a:spcAft>
            </a:pPr>
            <a:fld id="{F549B1EB-53E2-4D11-BD11-9BA0BD11EAC6}" type="slidenum">
              <a:rPr lang="ru-RU" smtClean="0">
                <a:solidFill>
                  <a:prstClr val="black">
                    <a:tint val="75000"/>
                  </a:prstClr>
                </a:solidFill>
                <a:latin typeface="Calibri"/>
                <a:cs typeface="+mn-cs"/>
              </a:rPr>
              <a:pPr defTabSz="1043056"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  <a:latin typeface="Calibri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4957118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0" r:id="rId1"/>
    <p:sldLayoutId id="2147483701" r:id="rId2"/>
    <p:sldLayoutId id="2147483702" r:id="rId3"/>
    <p:sldLayoutId id="2147483703" r:id="rId4"/>
    <p:sldLayoutId id="2147483704" r:id="rId5"/>
    <p:sldLayoutId id="2147483705" r:id="rId6"/>
    <p:sldLayoutId id="2147483706" r:id="rId7"/>
    <p:sldLayoutId id="2147483707" r:id="rId8"/>
    <p:sldLayoutId id="2147483708" r:id="rId9"/>
    <p:sldLayoutId id="2147483709" r:id="rId10"/>
    <p:sldLayoutId id="2147483710" r:id="rId11"/>
  </p:sldLayoutIdLst>
  <p:txStyles>
    <p:titleStyle>
      <a:lvl1pPr algn="ctr" defTabSz="1043056" rtl="0" eaLnBrk="1" latinLnBrk="0" hangingPunct="1">
        <a:spcBef>
          <a:spcPct val="0"/>
        </a:spcBef>
        <a:buNone/>
        <a:defRPr sz="50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91146" indent="-391146" algn="l" defTabSz="1043056" rtl="0" eaLnBrk="1" latinLnBrk="0" hangingPunct="1">
        <a:spcBef>
          <a:spcPct val="20000"/>
        </a:spcBef>
        <a:buFont typeface="Arial" panose="020B0604020202020204" pitchFamily="34" charset="0"/>
        <a:buChar char="•"/>
        <a:defRPr sz="3700" kern="1200">
          <a:solidFill>
            <a:schemeClr val="tx1"/>
          </a:solidFill>
          <a:latin typeface="+mn-lt"/>
          <a:ea typeface="+mn-ea"/>
          <a:cs typeface="+mn-cs"/>
        </a:defRPr>
      </a:lvl1pPr>
      <a:lvl2pPr marL="847483" indent="-325955" algn="l" defTabSz="1043056" rtl="0" eaLnBrk="1" latinLnBrk="0" hangingPunct="1">
        <a:spcBef>
          <a:spcPct val="20000"/>
        </a:spcBef>
        <a:buFont typeface="Arial" panose="020B0604020202020204" pitchFamily="34" charset="0"/>
        <a:buChar char="–"/>
        <a:defRPr sz="3200" kern="1200">
          <a:solidFill>
            <a:schemeClr val="tx1"/>
          </a:solidFill>
          <a:latin typeface="+mn-lt"/>
          <a:ea typeface="+mn-ea"/>
          <a:cs typeface="+mn-cs"/>
        </a:defRPr>
      </a:lvl2pPr>
      <a:lvl3pPr marL="1303820" indent="-260764" algn="l" defTabSz="1043056" rtl="0" eaLnBrk="1" latinLnBrk="0" hangingPunct="1">
        <a:spcBef>
          <a:spcPct val="2000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3pPr>
      <a:lvl4pPr marL="1825348" indent="-260764" algn="l" defTabSz="1043056" rtl="0" eaLnBrk="1" latinLnBrk="0" hangingPunct="1">
        <a:spcBef>
          <a:spcPct val="20000"/>
        </a:spcBef>
        <a:buFont typeface="Arial" panose="020B0604020202020204" pitchFamily="34" charset="0"/>
        <a:buChar char="–"/>
        <a:defRPr sz="2300" kern="1200">
          <a:solidFill>
            <a:schemeClr val="tx1"/>
          </a:solidFill>
          <a:latin typeface="+mn-lt"/>
          <a:ea typeface="+mn-ea"/>
          <a:cs typeface="+mn-cs"/>
        </a:defRPr>
      </a:lvl4pPr>
      <a:lvl5pPr marL="2346876" indent="-260764" algn="l" defTabSz="1043056" rtl="0" eaLnBrk="1" latinLnBrk="0" hangingPunct="1">
        <a:spcBef>
          <a:spcPct val="20000"/>
        </a:spcBef>
        <a:buFont typeface="Arial" panose="020B0604020202020204" pitchFamily="34" charset="0"/>
        <a:buChar char="»"/>
        <a:defRPr sz="2300" kern="1200">
          <a:solidFill>
            <a:schemeClr val="tx1"/>
          </a:solidFill>
          <a:latin typeface="+mn-lt"/>
          <a:ea typeface="+mn-ea"/>
          <a:cs typeface="+mn-cs"/>
        </a:defRPr>
      </a:lvl5pPr>
      <a:lvl6pPr marL="2868404" indent="-260764" algn="l" defTabSz="1043056" rtl="0" eaLnBrk="1" latinLnBrk="0" hangingPunct="1">
        <a:spcBef>
          <a:spcPct val="20000"/>
        </a:spcBef>
        <a:buFont typeface="Arial" panose="020B0604020202020204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6pPr>
      <a:lvl7pPr marL="3389932" indent="-260764" algn="l" defTabSz="1043056" rtl="0" eaLnBrk="1" latinLnBrk="0" hangingPunct="1">
        <a:spcBef>
          <a:spcPct val="20000"/>
        </a:spcBef>
        <a:buFont typeface="Arial" panose="020B0604020202020204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7pPr>
      <a:lvl8pPr marL="3911460" indent="-260764" algn="l" defTabSz="1043056" rtl="0" eaLnBrk="1" latinLnBrk="0" hangingPunct="1">
        <a:spcBef>
          <a:spcPct val="20000"/>
        </a:spcBef>
        <a:buFont typeface="Arial" panose="020B0604020202020204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8pPr>
      <a:lvl9pPr marL="4432988" indent="-260764" algn="l" defTabSz="1043056" rtl="0" eaLnBrk="1" latinLnBrk="0" hangingPunct="1">
        <a:spcBef>
          <a:spcPct val="20000"/>
        </a:spcBef>
        <a:buFont typeface="Arial" panose="020B0604020202020204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104305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21528" algn="l" defTabSz="104305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1043056" algn="l" defTabSz="104305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564584" algn="l" defTabSz="104305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4pPr>
      <a:lvl5pPr marL="2086112" algn="l" defTabSz="104305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5pPr>
      <a:lvl6pPr marL="2607640" algn="l" defTabSz="104305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3129168" algn="l" defTabSz="104305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7pPr>
      <a:lvl8pPr marL="3650696" algn="l" defTabSz="104305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8pPr>
      <a:lvl9pPr marL="4172224" algn="l" defTabSz="104305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534671" y="303214"/>
            <a:ext cx="9624060" cy="1260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19951" tIns="59975" rIns="119951" bIns="59975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34671" y="1763713"/>
            <a:ext cx="9624060" cy="4991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19951" tIns="59975" rIns="119951" bIns="5997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534671" y="6884988"/>
            <a:ext cx="2495127" cy="5254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19951" tIns="59975" rIns="119951" bIns="59975" numCol="1" anchor="t" anchorCtr="0" compatLnSpc="1">
            <a:prstTxWarp prst="textNoShape">
              <a:avLst/>
            </a:prstTxWarp>
          </a:bodyPr>
          <a:lstStyle>
            <a:lvl1pPr defTabSz="1200150">
              <a:defRPr sz="1800">
                <a:latin typeface="Arial" pitchFamily="34" charset="0"/>
                <a:cs typeface="+mn-cs"/>
              </a:defRPr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654211" y="6884988"/>
            <a:ext cx="3386243" cy="5254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19951" tIns="59975" rIns="119951" bIns="59975" numCol="1" anchor="t" anchorCtr="0" compatLnSpc="1">
            <a:prstTxWarp prst="textNoShape">
              <a:avLst/>
            </a:prstTxWarp>
          </a:bodyPr>
          <a:lstStyle>
            <a:lvl1pPr algn="ctr" defTabSz="1200150">
              <a:defRPr sz="1800">
                <a:latin typeface="Arial" pitchFamily="34" charset="0"/>
                <a:cs typeface="+mn-cs"/>
              </a:defRPr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663604" y="6884988"/>
            <a:ext cx="2495127" cy="5254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19951" tIns="59975" rIns="119951" bIns="59975" numCol="1" anchor="t" anchorCtr="0" compatLnSpc="1">
            <a:prstTxWarp prst="textNoShape">
              <a:avLst/>
            </a:prstTxWarp>
          </a:bodyPr>
          <a:lstStyle>
            <a:lvl1pPr algn="r" defTabSz="1200150">
              <a:defRPr sz="1800">
                <a:latin typeface="Arial" pitchFamily="34" charset="0"/>
                <a:cs typeface="+mn-cs"/>
              </a:defRPr>
            </a:lvl1pPr>
          </a:lstStyle>
          <a:p>
            <a:pPr>
              <a:defRPr/>
            </a:pPr>
            <a:fld id="{B5FB54AD-8413-4F01-BDB7-E3ED6D32CD16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8810059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2" r:id="rId1"/>
    <p:sldLayoutId id="2147483713" r:id="rId2"/>
    <p:sldLayoutId id="2147483714" r:id="rId3"/>
    <p:sldLayoutId id="2147483715" r:id="rId4"/>
    <p:sldLayoutId id="2147483716" r:id="rId5"/>
    <p:sldLayoutId id="2147483717" r:id="rId6"/>
    <p:sldLayoutId id="2147483718" r:id="rId7"/>
    <p:sldLayoutId id="2147483719" r:id="rId8"/>
    <p:sldLayoutId id="2147483720" r:id="rId9"/>
    <p:sldLayoutId id="2147483721" r:id="rId10"/>
    <p:sldLayoutId id="2147483722" r:id="rId11"/>
    <p:sldLayoutId id="2147483723" r:id="rId12"/>
    <p:sldLayoutId id="2147483724" r:id="rId13"/>
    <p:sldLayoutId id="2147483725" r:id="rId14"/>
  </p:sldLayoutIdLst>
  <p:transition>
    <p:fade/>
  </p:transition>
  <p:txStyles>
    <p:titleStyle>
      <a:lvl1pPr algn="ctr" defTabSz="1200150" rtl="0" eaLnBrk="0" fontAlgn="base" hangingPunct="0">
        <a:spcBef>
          <a:spcPct val="0"/>
        </a:spcBef>
        <a:spcAft>
          <a:spcPct val="0"/>
        </a:spcAft>
        <a:defRPr sz="5800">
          <a:solidFill>
            <a:schemeClr val="tx2"/>
          </a:solidFill>
          <a:latin typeface="+mj-lt"/>
          <a:ea typeface="+mj-ea"/>
          <a:cs typeface="+mj-cs"/>
        </a:defRPr>
      </a:lvl1pPr>
      <a:lvl2pPr algn="ctr" defTabSz="1200150" rtl="0" eaLnBrk="0" fontAlgn="base" hangingPunct="0">
        <a:spcBef>
          <a:spcPct val="0"/>
        </a:spcBef>
        <a:spcAft>
          <a:spcPct val="0"/>
        </a:spcAft>
        <a:defRPr sz="5800">
          <a:solidFill>
            <a:schemeClr val="tx2"/>
          </a:solidFill>
          <a:latin typeface="Arial" pitchFamily="34" charset="0"/>
        </a:defRPr>
      </a:lvl2pPr>
      <a:lvl3pPr algn="ctr" defTabSz="1200150" rtl="0" eaLnBrk="0" fontAlgn="base" hangingPunct="0">
        <a:spcBef>
          <a:spcPct val="0"/>
        </a:spcBef>
        <a:spcAft>
          <a:spcPct val="0"/>
        </a:spcAft>
        <a:defRPr sz="5800">
          <a:solidFill>
            <a:schemeClr val="tx2"/>
          </a:solidFill>
          <a:latin typeface="Arial" pitchFamily="34" charset="0"/>
        </a:defRPr>
      </a:lvl3pPr>
      <a:lvl4pPr algn="ctr" defTabSz="1200150" rtl="0" eaLnBrk="0" fontAlgn="base" hangingPunct="0">
        <a:spcBef>
          <a:spcPct val="0"/>
        </a:spcBef>
        <a:spcAft>
          <a:spcPct val="0"/>
        </a:spcAft>
        <a:defRPr sz="5800">
          <a:solidFill>
            <a:schemeClr val="tx2"/>
          </a:solidFill>
          <a:latin typeface="Arial" pitchFamily="34" charset="0"/>
        </a:defRPr>
      </a:lvl4pPr>
      <a:lvl5pPr algn="ctr" defTabSz="1200150" rtl="0" eaLnBrk="0" fontAlgn="base" hangingPunct="0">
        <a:spcBef>
          <a:spcPct val="0"/>
        </a:spcBef>
        <a:spcAft>
          <a:spcPct val="0"/>
        </a:spcAft>
        <a:defRPr sz="5800">
          <a:solidFill>
            <a:schemeClr val="tx2"/>
          </a:solidFill>
          <a:latin typeface="Arial" pitchFamily="34" charset="0"/>
        </a:defRPr>
      </a:lvl5pPr>
      <a:lvl6pPr marL="457200" algn="ctr" defTabSz="1200150" rtl="0" fontAlgn="base">
        <a:spcBef>
          <a:spcPct val="0"/>
        </a:spcBef>
        <a:spcAft>
          <a:spcPct val="0"/>
        </a:spcAft>
        <a:defRPr sz="5800">
          <a:solidFill>
            <a:schemeClr val="tx2"/>
          </a:solidFill>
          <a:latin typeface="Arial" pitchFamily="34" charset="0"/>
        </a:defRPr>
      </a:lvl6pPr>
      <a:lvl7pPr marL="914400" algn="ctr" defTabSz="1200150" rtl="0" fontAlgn="base">
        <a:spcBef>
          <a:spcPct val="0"/>
        </a:spcBef>
        <a:spcAft>
          <a:spcPct val="0"/>
        </a:spcAft>
        <a:defRPr sz="5800">
          <a:solidFill>
            <a:schemeClr val="tx2"/>
          </a:solidFill>
          <a:latin typeface="Arial" pitchFamily="34" charset="0"/>
        </a:defRPr>
      </a:lvl7pPr>
      <a:lvl8pPr marL="1371600" algn="ctr" defTabSz="1200150" rtl="0" fontAlgn="base">
        <a:spcBef>
          <a:spcPct val="0"/>
        </a:spcBef>
        <a:spcAft>
          <a:spcPct val="0"/>
        </a:spcAft>
        <a:defRPr sz="5800">
          <a:solidFill>
            <a:schemeClr val="tx2"/>
          </a:solidFill>
          <a:latin typeface="Arial" pitchFamily="34" charset="0"/>
        </a:defRPr>
      </a:lvl8pPr>
      <a:lvl9pPr marL="1828800" algn="ctr" defTabSz="1200150" rtl="0" fontAlgn="base">
        <a:spcBef>
          <a:spcPct val="0"/>
        </a:spcBef>
        <a:spcAft>
          <a:spcPct val="0"/>
        </a:spcAft>
        <a:defRPr sz="5800">
          <a:solidFill>
            <a:schemeClr val="tx2"/>
          </a:solidFill>
          <a:latin typeface="Arial" pitchFamily="34" charset="0"/>
        </a:defRPr>
      </a:lvl9pPr>
    </p:titleStyle>
    <p:bodyStyle>
      <a:lvl1pPr marL="449263" indent="-449263" algn="l" defTabSz="1200150" rtl="0" eaLnBrk="0" fontAlgn="base" hangingPunct="0">
        <a:spcBef>
          <a:spcPct val="20000"/>
        </a:spcBef>
        <a:spcAft>
          <a:spcPct val="0"/>
        </a:spcAft>
        <a:buChar char="•"/>
        <a:defRPr sz="4200">
          <a:solidFill>
            <a:schemeClr val="tx1"/>
          </a:solidFill>
          <a:latin typeface="+mn-lt"/>
          <a:ea typeface="+mn-ea"/>
          <a:cs typeface="+mn-cs"/>
        </a:defRPr>
      </a:lvl1pPr>
      <a:lvl2pPr marL="974725" indent="-374650" algn="l" defTabSz="1200150" rtl="0" eaLnBrk="0" fontAlgn="base" hangingPunct="0">
        <a:spcBef>
          <a:spcPct val="20000"/>
        </a:spcBef>
        <a:spcAft>
          <a:spcPct val="0"/>
        </a:spcAft>
        <a:buChar char="–"/>
        <a:defRPr sz="3700">
          <a:solidFill>
            <a:schemeClr val="tx1"/>
          </a:solidFill>
          <a:latin typeface="+mn-lt"/>
        </a:defRPr>
      </a:lvl2pPr>
      <a:lvl3pPr marL="1498600" indent="-298450" algn="l" defTabSz="1200150" rtl="0" eaLnBrk="0" fontAlgn="base" hangingPunct="0">
        <a:spcBef>
          <a:spcPct val="20000"/>
        </a:spcBef>
        <a:spcAft>
          <a:spcPct val="0"/>
        </a:spcAft>
        <a:buChar char="•"/>
        <a:defRPr sz="3100">
          <a:solidFill>
            <a:schemeClr val="tx1"/>
          </a:solidFill>
          <a:latin typeface="+mn-lt"/>
        </a:defRPr>
      </a:lvl3pPr>
      <a:lvl4pPr marL="2098675" indent="-300038" algn="l" defTabSz="1200150" rtl="0" eaLnBrk="0" fontAlgn="base" hangingPunct="0">
        <a:spcBef>
          <a:spcPct val="20000"/>
        </a:spcBef>
        <a:spcAft>
          <a:spcPct val="0"/>
        </a:spcAft>
        <a:buChar char="–"/>
        <a:defRPr sz="2600">
          <a:solidFill>
            <a:schemeClr val="tx1"/>
          </a:solidFill>
          <a:latin typeface="+mn-lt"/>
        </a:defRPr>
      </a:lvl4pPr>
      <a:lvl5pPr marL="2698750" indent="-300038" algn="l" defTabSz="1200150" rtl="0" eaLnBrk="0" fontAlgn="base" hangingPunct="0">
        <a:spcBef>
          <a:spcPct val="20000"/>
        </a:spcBef>
        <a:spcAft>
          <a:spcPct val="0"/>
        </a:spcAft>
        <a:buChar char="»"/>
        <a:defRPr sz="2600">
          <a:solidFill>
            <a:schemeClr val="tx1"/>
          </a:solidFill>
          <a:latin typeface="+mn-lt"/>
        </a:defRPr>
      </a:lvl5pPr>
      <a:lvl6pPr marL="3155950" indent="-300038" algn="l" defTabSz="1200150" rtl="0" fontAlgn="base">
        <a:spcBef>
          <a:spcPct val="20000"/>
        </a:spcBef>
        <a:spcAft>
          <a:spcPct val="0"/>
        </a:spcAft>
        <a:buChar char="»"/>
        <a:defRPr sz="2600">
          <a:solidFill>
            <a:schemeClr val="tx1"/>
          </a:solidFill>
          <a:latin typeface="+mn-lt"/>
        </a:defRPr>
      </a:lvl6pPr>
      <a:lvl7pPr marL="3613150" indent="-300038" algn="l" defTabSz="1200150" rtl="0" fontAlgn="base">
        <a:spcBef>
          <a:spcPct val="20000"/>
        </a:spcBef>
        <a:spcAft>
          <a:spcPct val="0"/>
        </a:spcAft>
        <a:buChar char="»"/>
        <a:defRPr sz="2600">
          <a:solidFill>
            <a:schemeClr val="tx1"/>
          </a:solidFill>
          <a:latin typeface="+mn-lt"/>
        </a:defRPr>
      </a:lvl7pPr>
      <a:lvl8pPr marL="4070350" indent="-300038" algn="l" defTabSz="1200150" rtl="0" fontAlgn="base">
        <a:spcBef>
          <a:spcPct val="20000"/>
        </a:spcBef>
        <a:spcAft>
          <a:spcPct val="0"/>
        </a:spcAft>
        <a:buChar char="»"/>
        <a:defRPr sz="2600">
          <a:solidFill>
            <a:schemeClr val="tx1"/>
          </a:solidFill>
          <a:latin typeface="+mn-lt"/>
        </a:defRPr>
      </a:lvl8pPr>
      <a:lvl9pPr marL="4527550" indent="-300038" algn="l" defTabSz="1200150" rtl="0" fontAlgn="base">
        <a:spcBef>
          <a:spcPct val="20000"/>
        </a:spcBef>
        <a:spcAft>
          <a:spcPct val="0"/>
        </a:spcAft>
        <a:buChar char="»"/>
        <a:defRPr sz="26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534672" y="303223"/>
            <a:ext cx="9624060" cy="1260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19760" tIns="59879" rIns="119760" bIns="59879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34672" y="1763713"/>
            <a:ext cx="9624060" cy="4991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19760" tIns="59879" rIns="119760" bIns="5987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534673" y="6885002"/>
            <a:ext cx="2495127" cy="5254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19760" tIns="59879" rIns="119760" bIns="59879" numCol="1" anchor="t" anchorCtr="0" compatLnSpc="1">
            <a:prstTxWarp prst="textNoShape">
              <a:avLst/>
            </a:prstTxWarp>
          </a:bodyPr>
          <a:lstStyle>
            <a:lvl1pPr defTabSz="1198248">
              <a:defRPr sz="1800">
                <a:latin typeface="Arial" pitchFamily="34" charset="0"/>
                <a:cs typeface="+mn-cs"/>
              </a:defRPr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654211" y="6885002"/>
            <a:ext cx="3386243" cy="5254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19760" tIns="59879" rIns="119760" bIns="59879" numCol="1" anchor="t" anchorCtr="0" compatLnSpc="1">
            <a:prstTxWarp prst="textNoShape">
              <a:avLst/>
            </a:prstTxWarp>
          </a:bodyPr>
          <a:lstStyle>
            <a:lvl1pPr algn="ctr" defTabSz="1198248">
              <a:defRPr sz="1800">
                <a:latin typeface="Arial" pitchFamily="34" charset="0"/>
                <a:cs typeface="+mn-cs"/>
              </a:defRPr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663606" y="6885002"/>
            <a:ext cx="2495127" cy="5254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19760" tIns="59879" rIns="119760" bIns="59879" numCol="1" anchor="t" anchorCtr="0" compatLnSpc="1">
            <a:prstTxWarp prst="textNoShape">
              <a:avLst/>
            </a:prstTxWarp>
          </a:bodyPr>
          <a:lstStyle>
            <a:lvl1pPr algn="r" defTabSz="1198248">
              <a:defRPr sz="1800">
                <a:latin typeface="Arial" pitchFamily="34" charset="0"/>
                <a:cs typeface="+mn-cs"/>
              </a:defRPr>
            </a:lvl1pPr>
          </a:lstStyle>
          <a:p>
            <a:pPr>
              <a:defRPr/>
            </a:pPr>
            <a:fld id="{B5FB54AD-8413-4F01-BDB7-E3ED6D32CD16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4192729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7" r:id="rId1"/>
    <p:sldLayoutId id="2147483728" r:id="rId2"/>
    <p:sldLayoutId id="2147483729" r:id="rId3"/>
    <p:sldLayoutId id="2147483730" r:id="rId4"/>
    <p:sldLayoutId id="2147483731" r:id="rId5"/>
    <p:sldLayoutId id="2147483732" r:id="rId6"/>
    <p:sldLayoutId id="2147483733" r:id="rId7"/>
    <p:sldLayoutId id="2147483734" r:id="rId8"/>
    <p:sldLayoutId id="2147483735" r:id="rId9"/>
    <p:sldLayoutId id="2147483736" r:id="rId10"/>
    <p:sldLayoutId id="2147483737" r:id="rId11"/>
    <p:sldLayoutId id="2147483738" r:id="rId12"/>
    <p:sldLayoutId id="2147483739" r:id="rId13"/>
    <p:sldLayoutId id="2147483740" r:id="rId14"/>
  </p:sldLayoutIdLst>
  <p:transition>
    <p:fade/>
  </p:transition>
  <p:txStyles>
    <p:titleStyle>
      <a:lvl1pPr algn="ctr" defTabSz="1198248" rtl="0" eaLnBrk="0" fontAlgn="base" hangingPunct="0">
        <a:spcBef>
          <a:spcPct val="0"/>
        </a:spcBef>
        <a:spcAft>
          <a:spcPct val="0"/>
        </a:spcAft>
        <a:defRPr sz="5800">
          <a:solidFill>
            <a:schemeClr val="tx2"/>
          </a:solidFill>
          <a:latin typeface="+mj-lt"/>
          <a:ea typeface="+mj-ea"/>
          <a:cs typeface="+mj-cs"/>
        </a:defRPr>
      </a:lvl1pPr>
      <a:lvl2pPr algn="ctr" defTabSz="1198248" rtl="0" eaLnBrk="0" fontAlgn="base" hangingPunct="0">
        <a:spcBef>
          <a:spcPct val="0"/>
        </a:spcBef>
        <a:spcAft>
          <a:spcPct val="0"/>
        </a:spcAft>
        <a:defRPr sz="5800">
          <a:solidFill>
            <a:schemeClr val="tx2"/>
          </a:solidFill>
          <a:latin typeface="Arial" pitchFamily="34" charset="0"/>
        </a:defRPr>
      </a:lvl2pPr>
      <a:lvl3pPr algn="ctr" defTabSz="1198248" rtl="0" eaLnBrk="0" fontAlgn="base" hangingPunct="0">
        <a:spcBef>
          <a:spcPct val="0"/>
        </a:spcBef>
        <a:spcAft>
          <a:spcPct val="0"/>
        </a:spcAft>
        <a:defRPr sz="5800">
          <a:solidFill>
            <a:schemeClr val="tx2"/>
          </a:solidFill>
          <a:latin typeface="Arial" pitchFamily="34" charset="0"/>
        </a:defRPr>
      </a:lvl3pPr>
      <a:lvl4pPr algn="ctr" defTabSz="1198248" rtl="0" eaLnBrk="0" fontAlgn="base" hangingPunct="0">
        <a:spcBef>
          <a:spcPct val="0"/>
        </a:spcBef>
        <a:spcAft>
          <a:spcPct val="0"/>
        </a:spcAft>
        <a:defRPr sz="5800">
          <a:solidFill>
            <a:schemeClr val="tx2"/>
          </a:solidFill>
          <a:latin typeface="Arial" pitchFamily="34" charset="0"/>
        </a:defRPr>
      </a:lvl4pPr>
      <a:lvl5pPr algn="ctr" defTabSz="1198248" rtl="0" eaLnBrk="0" fontAlgn="base" hangingPunct="0">
        <a:spcBef>
          <a:spcPct val="0"/>
        </a:spcBef>
        <a:spcAft>
          <a:spcPct val="0"/>
        </a:spcAft>
        <a:defRPr sz="5800">
          <a:solidFill>
            <a:schemeClr val="tx2"/>
          </a:solidFill>
          <a:latin typeface="Arial" pitchFamily="34" charset="0"/>
        </a:defRPr>
      </a:lvl5pPr>
      <a:lvl6pPr marL="456474" algn="ctr" defTabSz="1198248" rtl="0" fontAlgn="base">
        <a:spcBef>
          <a:spcPct val="0"/>
        </a:spcBef>
        <a:spcAft>
          <a:spcPct val="0"/>
        </a:spcAft>
        <a:defRPr sz="5800">
          <a:solidFill>
            <a:schemeClr val="tx2"/>
          </a:solidFill>
          <a:latin typeface="Arial" pitchFamily="34" charset="0"/>
        </a:defRPr>
      </a:lvl6pPr>
      <a:lvl7pPr marL="912944" algn="ctr" defTabSz="1198248" rtl="0" fontAlgn="base">
        <a:spcBef>
          <a:spcPct val="0"/>
        </a:spcBef>
        <a:spcAft>
          <a:spcPct val="0"/>
        </a:spcAft>
        <a:defRPr sz="5800">
          <a:solidFill>
            <a:schemeClr val="tx2"/>
          </a:solidFill>
          <a:latin typeface="Arial" pitchFamily="34" charset="0"/>
        </a:defRPr>
      </a:lvl7pPr>
      <a:lvl8pPr marL="1369423" algn="ctr" defTabSz="1198248" rtl="0" fontAlgn="base">
        <a:spcBef>
          <a:spcPct val="0"/>
        </a:spcBef>
        <a:spcAft>
          <a:spcPct val="0"/>
        </a:spcAft>
        <a:defRPr sz="5800">
          <a:solidFill>
            <a:schemeClr val="tx2"/>
          </a:solidFill>
          <a:latin typeface="Arial" pitchFamily="34" charset="0"/>
        </a:defRPr>
      </a:lvl8pPr>
      <a:lvl9pPr marL="1825896" algn="ctr" defTabSz="1198248" rtl="0" fontAlgn="base">
        <a:spcBef>
          <a:spcPct val="0"/>
        </a:spcBef>
        <a:spcAft>
          <a:spcPct val="0"/>
        </a:spcAft>
        <a:defRPr sz="5800">
          <a:solidFill>
            <a:schemeClr val="tx2"/>
          </a:solidFill>
          <a:latin typeface="Arial" pitchFamily="34" charset="0"/>
        </a:defRPr>
      </a:lvl9pPr>
    </p:titleStyle>
    <p:bodyStyle>
      <a:lvl1pPr marL="448549" indent="-448549" algn="l" defTabSz="1198248" rtl="0" eaLnBrk="0" fontAlgn="base" hangingPunct="0">
        <a:spcBef>
          <a:spcPct val="20000"/>
        </a:spcBef>
        <a:spcAft>
          <a:spcPct val="0"/>
        </a:spcAft>
        <a:buChar char="•"/>
        <a:defRPr sz="4200">
          <a:solidFill>
            <a:schemeClr val="tx1"/>
          </a:solidFill>
          <a:latin typeface="+mn-lt"/>
          <a:ea typeface="+mn-ea"/>
          <a:cs typeface="+mn-cs"/>
        </a:defRPr>
      </a:lvl1pPr>
      <a:lvl2pPr marL="973178" indent="-374055" algn="l" defTabSz="1198248" rtl="0" eaLnBrk="0" fontAlgn="base" hangingPunct="0">
        <a:spcBef>
          <a:spcPct val="20000"/>
        </a:spcBef>
        <a:spcAft>
          <a:spcPct val="0"/>
        </a:spcAft>
        <a:buChar char="–"/>
        <a:defRPr sz="3700">
          <a:solidFill>
            <a:schemeClr val="tx1"/>
          </a:solidFill>
          <a:latin typeface="+mn-lt"/>
        </a:defRPr>
      </a:lvl2pPr>
      <a:lvl3pPr marL="1496223" indent="-297976" algn="l" defTabSz="1198248" rtl="0" eaLnBrk="0" fontAlgn="base" hangingPunct="0">
        <a:spcBef>
          <a:spcPct val="20000"/>
        </a:spcBef>
        <a:spcAft>
          <a:spcPct val="0"/>
        </a:spcAft>
        <a:buChar char="•"/>
        <a:defRPr sz="3100">
          <a:solidFill>
            <a:schemeClr val="tx1"/>
          </a:solidFill>
          <a:latin typeface="+mn-lt"/>
        </a:defRPr>
      </a:lvl3pPr>
      <a:lvl4pPr marL="2095345" indent="-299563" algn="l" defTabSz="1198248" rtl="0" eaLnBrk="0" fontAlgn="base" hangingPunct="0">
        <a:spcBef>
          <a:spcPct val="20000"/>
        </a:spcBef>
        <a:spcAft>
          <a:spcPct val="0"/>
        </a:spcAft>
        <a:buChar char="–"/>
        <a:defRPr sz="2600">
          <a:solidFill>
            <a:schemeClr val="tx1"/>
          </a:solidFill>
          <a:latin typeface="+mn-lt"/>
        </a:defRPr>
      </a:lvl4pPr>
      <a:lvl5pPr marL="2694468" indent="-299563" algn="l" defTabSz="1198248" rtl="0" eaLnBrk="0" fontAlgn="base" hangingPunct="0">
        <a:spcBef>
          <a:spcPct val="20000"/>
        </a:spcBef>
        <a:spcAft>
          <a:spcPct val="0"/>
        </a:spcAft>
        <a:buChar char="»"/>
        <a:defRPr sz="2600">
          <a:solidFill>
            <a:schemeClr val="tx1"/>
          </a:solidFill>
          <a:latin typeface="+mn-lt"/>
        </a:defRPr>
      </a:lvl5pPr>
      <a:lvl6pPr marL="3150941" indent="-299563" algn="l" defTabSz="1198248" rtl="0" fontAlgn="base">
        <a:spcBef>
          <a:spcPct val="20000"/>
        </a:spcBef>
        <a:spcAft>
          <a:spcPct val="0"/>
        </a:spcAft>
        <a:buChar char="»"/>
        <a:defRPr sz="2600">
          <a:solidFill>
            <a:schemeClr val="tx1"/>
          </a:solidFill>
          <a:latin typeface="+mn-lt"/>
        </a:defRPr>
      </a:lvl6pPr>
      <a:lvl7pPr marL="3607416" indent="-299563" algn="l" defTabSz="1198248" rtl="0" fontAlgn="base">
        <a:spcBef>
          <a:spcPct val="20000"/>
        </a:spcBef>
        <a:spcAft>
          <a:spcPct val="0"/>
        </a:spcAft>
        <a:buChar char="»"/>
        <a:defRPr sz="2600">
          <a:solidFill>
            <a:schemeClr val="tx1"/>
          </a:solidFill>
          <a:latin typeface="+mn-lt"/>
        </a:defRPr>
      </a:lvl7pPr>
      <a:lvl8pPr marL="4063890" indent="-299563" algn="l" defTabSz="1198248" rtl="0" fontAlgn="base">
        <a:spcBef>
          <a:spcPct val="20000"/>
        </a:spcBef>
        <a:spcAft>
          <a:spcPct val="0"/>
        </a:spcAft>
        <a:buChar char="»"/>
        <a:defRPr sz="2600">
          <a:solidFill>
            <a:schemeClr val="tx1"/>
          </a:solidFill>
          <a:latin typeface="+mn-lt"/>
        </a:defRPr>
      </a:lvl8pPr>
      <a:lvl9pPr marL="4520366" indent="-299563" algn="l" defTabSz="1198248" rtl="0" fontAlgn="base">
        <a:spcBef>
          <a:spcPct val="20000"/>
        </a:spcBef>
        <a:spcAft>
          <a:spcPct val="0"/>
        </a:spcAft>
        <a:buChar char="»"/>
        <a:defRPr sz="26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294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6474" algn="l" defTabSz="91294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2944" algn="l" defTabSz="91294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69423" algn="l" defTabSz="91294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5896" algn="l" defTabSz="91294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2373" algn="l" defTabSz="91294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38848" algn="l" defTabSz="91294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5322" algn="l" defTabSz="91294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1795" algn="l" defTabSz="91294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534672" y="303223"/>
            <a:ext cx="9624060" cy="1260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19760" tIns="59879" rIns="119760" bIns="59879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34672" y="1763713"/>
            <a:ext cx="9624060" cy="4991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19760" tIns="59879" rIns="119760" bIns="5987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534673" y="6885002"/>
            <a:ext cx="2495127" cy="5254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19760" tIns="59879" rIns="119760" bIns="59879" numCol="1" anchor="t" anchorCtr="0" compatLnSpc="1">
            <a:prstTxWarp prst="textNoShape">
              <a:avLst/>
            </a:prstTxWarp>
          </a:bodyPr>
          <a:lstStyle>
            <a:lvl1pPr defTabSz="1198248">
              <a:defRPr sz="1800">
                <a:latin typeface="Arial" pitchFamily="34" charset="0"/>
                <a:cs typeface="+mn-cs"/>
              </a:defRPr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654211" y="6885002"/>
            <a:ext cx="3386243" cy="5254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19760" tIns="59879" rIns="119760" bIns="59879" numCol="1" anchor="t" anchorCtr="0" compatLnSpc="1">
            <a:prstTxWarp prst="textNoShape">
              <a:avLst/>
            </a:prstTxWarp>
          </a:bodyPr>
          <a:lstStyle>
            <a:lvl1pPr algn="ctr" defTabSz="1198248">
              <a:defRPr sz="1800">
                <a:latin typeface="Arial" pitchFamily="34" charset="0"/>
                <a:cs typeface="+mn-cs"/>
              </a:defRPr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663606" y="6885002"/>
            <a:ext cx="2495127" cy="5254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19760" tIns="59879" rIns="119760" bIns="59879" numCol="1" anchor="t" anchorCtr="0" compatLnSpc="1">
            <a:prstTxWarp prst="textNoShape">
              <a:avLst/>
            </a:prstTxWarp>
          </a:bodyPr>
          <a:lstStyle>
            <a:lvl1pPr algn="r" defTabSz="1198248">
              <a:defRPr sz="1800">
                <a:latin typeface="Arial" pitchFamily="34" charset="0"/>
                <a:cs typeface="+mn-cs"/>
              </a:defRPr>
            </a:lvl1pPr>
          </a:lstStyle>
          <a:p>
            <a:pPr>
              <a:defRPr/>
            </a:pPr>
            <a:fld id="{B5FB54AD-8413-4F01-BDB7-E3ED6D32CD16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1209952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2" r:id="rId1"/>
    <p:sldLayoutId id="2147483743" r:id="rId2"/>
    <p:sldLayoutId id="2147483744" r:id="rId3"/>
    <p:sldLayoutId id="2147483745" r:id="rId4"/>
    <p:sldLayoutId id="2147483746" r:id="rId5"/>
    <p:sldLayoutId id="2147483747" r:id="rId6"/>
    <p:sldLayoutId id="2147483748" r:id="rId7"/>
    <p:sldLayoutId id="2147483749" r:id="rId8"/>
    <p:sldLayoutId id="2147483750" r:id="rId9"/>
    <p:sldLayoutId id="2147483751" r:id="rId10"/>
    <p:sldLayoutId id="2147483752" r:id="rId11"/>
    <p:sldLayoutId id="2147483753" r:id="rId12"/>
    <p:sldLayoutId id="2147483754" r:id="rId13"/>
    <p:sldLayoutId id="2147483755" r:id="rId14"/>
  </p:sldLayoutIdLst>
  <p:transition>
    <p:fade/>
  </p:transition>
  <p:txStyles>
    <p:titleStyle>
      <a:lvl1pPr algn="ctr" defTabSz="1198248" rtl="0" eaLnBrk="0" fontAlgn="base" hangingPunct="0">
        <a:spcBef>
          <a:spcPct val="0"/>
        </a:spcBef>
        <a:spcAft>
          <a:spcPct val="0"/>
        </a:spcAft>
        <a:defRPr sz="5800">
          <a:solidFill>
            <a:schemeClr val="tx2"/>
          </a:solidFill>
          <a:latin typeface="+mj-lt"/>
          <a:ea typeface="+mj-ea"/>
          <a:cs typeface="+mj-cs"/>
        </a:defRPr>
      </a:lvl1pPr>
      <a:lvl2pPr algn="ctr" defTabSz="1198248" rtl="0" eaLnBrk="0" fontAlgn="base" hangingPunct="0">
        <a:spcBef>
          <a:spcPct val="0"/>
        </a:spcBef>
        <a:spcAft>
          <a:spcPct val="0"/>
        </a:spcAft>
        <a:defRPr sz="5800">
          <a:solidFill>
            <a:schemeClr val="tx2"/>
          </a:solidFill>
          <a:latin typeface="Arial" pitchFamily="34" charset="0"/>
        </a:defRPr>
      </a:lvl2pPr>
      <a:lvl3pPr algn="ctr" defTabSz="1198248" rtl="0" eaLnBrk="0" fontAlgn="base" hangingPunct="0">
        <a:spcBef>
          <a:spcPct val="0"/>
        </a:spcBef>
        <a:spcAft>
          <a:spcPct val="0"/>
        </a:spcAft>
        <a:defRPr sz="5800">
          <a:solidFill>
            <a:schemeClr val="tx2"/>
          </a:solidFill>
          <a:latin typeface="Arial" pitchFamily="34" charset="0"/>
        </a:defRPr>
      </a:lvl3pPr>
      <a:lvl4pPr algn="ctr" defTabSz="1198248" rtl="0" eaLnBrk="0" fontAlgn="base" hangingPunct="0">
        <a:spcBef>
          <a:spcPct val="0"/>
        </a:spcBef>
        <a:spcAft>
          <a:spcPct val="0"/>
        </a:spcAft>
        <a:defRPr sz="5800">
          <a:solidFill>
            <a:schemeClr val="tx2"/>
          </a:solidFill>
          <a:latin typeface="Arial" pitchFamily="34" charset="0"/>
        </a:defRPr>
      </a:lvl4pPr>
      <a:lvl5pPr algn="ctr" defTabSz="1198248" rtl="0" eaLnBrk="0" fontAlgn="base" hangingPunct="0">
        <a:spcBef>
          <a:spcPct val="0"/>
        </a:spcBef>
        <a:spcAft>
          <a:spcPct val="0"/>
        </a:spcAft>
        <a:defRPr sz="5800">
          <a:solidFill>
            <a:schemeClr val="tx2"/>
          </a:solidFill>
          <a:latin typeface="Arial" pitchFamily="34" charset="0"/>
        </a:defRPr>
      </a:lvl5pPr>
      <a:lvl6pPr marL="456474" algn="ctr" defTabSz="1198248" rtl="0" fontAlgn="base">
        <a:spcBef>
          <a:spcPct val="0"/>
        </a:spcBef>
        <a:spcAft>
          <a:spcPct val="0"/>
        </a:spcAft>
        <a:defRPr sz="5800">
          <a:solidFill>
            <a:schemeClr val="tx2"/>
          </a:solidFill>
          <a:latin typeface="Arial" pitchFamily="34" charset="0"/>
        </a:defRPr>
      </a:lvl6pPr>
      <a:lvl7pPr marL="912944" algn="ctr" defTabSz="1198248" rtl="0" fontAlgn="base">
        <a:spcBef>
          <a:spcPct val="0"/>
        </a:spcBef>
        <a:spcAft>
          <a:spcPct val="0"/>
        </a:spcAft>
        <a:defRPr sz="5800">
          <a:solidFill>
            <a:schemeClr val="tx2"/>
          </a:solidFill>
          <a:latin typeface="Arial" pitchFamily="34" charset="0"/>
        </a:defRPr>
      </a:lvl7pPr>
      <a:lvl8pPr marL="1369423" algn="ctr" defTabSz="1198248" rtl="0" fontAlgn="base">
        <a:spcBef>
          <a:spcPct val="0"/>
        </a:spcBef>
        <a:spcAft>
          <a:spcPct val="0"/>
        </a:spcAft>
        <a:defRPr sz="5800">
          <a:solidFill>
            <a:schemeClr val="tx2"/>
          </a:solidFill>
          <a:latin typeface="Arial" pitchFamily="34" charset="0"/>
        </a:defRPr>
      </a:lvl8pPr>
      <a:lvl9pPr marL="1825896" algn="ctr" defTabSz="1198248" rtl="0" fontAlgn="base">
        <a:spcBef>
          <a:spcPct val="0"/>
        </a:spcBef>
        <a:spcAft>
          <a:spcPct val="0"/>
        </a:spcAft>
        <a:defRPr sz="5800">
          <a:solidFill>
            <a:schemeClr val="tx2"/>
          </a:solidFill>
          <a:latin typeface="Arial" pitchFamily="34" charset="0"/>
        </a:defRPr>
      </a:lvl9pPr>
    </p:titleStyle>
    <p:bodyStyle>
      <a:lvl1pPr marL="448549" indent="-448549" algn="l" defTabSz="1198248" rtl="0" eaLnBrk="0" fontAlgn="base" hangingPunct="0">
        <a:spcBef>
          <a:spcPct val="20000"/>
        </a:spcBef>
        <a:spcAft>
          <a:spcPct val="0"/>
        </a:spcAft>
        <a:buChar char="•"/>
        <a:defRPr sz="4200">
          <a:solidFill>
            <a:schemeClr val="tx1"/>
          </a:solidFill>
          <a:latin typeface="+mn-lt"/>
          <a:ea typeface="+mn-ea"/>
          <a:cs typeface="+mn-cs"/>
        </a:defRPr>
      </a:lvl1pPr>
      <a:lvl2pPr marL="973178" indent="-374055" algn="l" defTabSz="1198248" rtl="0" eaLnBrk="0" fontAlgn="base" hangingPunct="0">
        <a:spcBef>
          <a:spcPct val="20000"/>
        </a:spcBef>
        <a:spcAft>
          <a:spcPct val="0"/>
        </a:spcAft>
        <a:buChar char="–"/>
        <a:defRPr sz="3700">
          <a:solidFill>
            <a:schemeClr val="tx1"/>
          </a:solidFill>
          <a:latin typeface="+mn-lt"/>
        </a:defRPr>
      </a:lvl2pPr>
      <a:lvl3pPr marL="1496223" indent="-297976" algn="l" defTabSz="1198248" rtl="0" eaLnBrk="0" fontAlgn="base" hangingPunct="0">
        <a:spcBef>
          <a:spcPct val="20000"/>
        </a:spcBef>
        <a:spcAft>
          <a:spcPct val="0"/>
        </a:spcAft>
        <a:buChar char="•"/>
        <a:defRPr sz="3100">
          <a:solidFill>
            <a:schemeClr val="tx1"/>
          </a:solidFill>
          <a:latin typeface="+mn-lt"/>
        </a:defRPr>
      </a:lvl3pPr>
      <a:lvl4pPr marL="2095345" indent="-299563" algn="l" defTabSz="1198248" rtl="0" eaLnBrk="0" fontAlgn="base" hangingPunct="0">
        <a:spcBef>
          <a:spcPct val="20000"/>
        </a:spcBef>
        <a:spcAft>
          <a:spcPct val="0"/>
        </a:spcAft>
        <a:buChar char="–"/>
        <a:defRPr sz="2600">
          <a:solidFill>
            <a:schemeClr val="tx1"/>
          </a:solidFill>
          <a:latin typeface="+mn-lt"/>
        </a:defRPr>
      </a:lvl4pPr>
      <a:lvl5pPr marL="2694468" indent="-299563" algn="l" defTabSz="1198248" rtl="0" eaLnBrk="0" fontAlgn="base" hangingPunct="0">
        <a:spcBef>
          <a:spcPct val="20000"/>
        </a:spcBef>
        <a:spcAft>
          <a:spcPct val="0"/>
        </a:spcAft>
        <a:buChar char="»"/>
        <a:defRPr sz="2600">
          <a:solidFill>
            <a:schemeClr val="tx1"/>
          </a:solidFill>
          <a:latin typeface="+mn-lt"/>
        </a:defRPr>
      </a:lvl5pPr>
      <a:lvl6pPr marL="3150941" indent="-299563" algn="l" defTabSz="1198248" rtl="0" fontAlgn="base">
        <a:spcBef>
          <a:spcPct val="20000"/>
        </a:spcBef>
        <a:spcAft>
          <a:spcPct val="0"/>
        </a:spcAft>
        <a:buChar char="»"/>
        <a:defRPr sz="2600">
          <a:solidFill>
            <a:schemeClr val="tx1"/>
          </a:solidFill>
          <a:latin typeface="+mn-lt"/>
        </a:defRPr>
      </a:lvl6pPr>
      <a:lvl7pPr marL="3607416" indent="-299563" algn="l" defTabSz="1198248" rtl="0" fontAlgn="base">
        <a:spcBef>
          <a:spcPct val="20000"/>
        </a:spcBef>
        <a:spcAft>
          <a:spcPct val="0"/>
        </a:spcAft>
        <a:buChar char="»"/>
        <a:defRPr sz="2600">
          <a:solidFill>
            <a:schemeClr val="tx1"/>
          </a:solidFill>
          <a:latin typeface="+mn-lt"/>
        </a:defRPr>
      </a:lvl7pPr>
      <a:lvl8pPr marL="4063890" indent="-299563" algn="l" defTabSz="1198248" rtl="0" fontAlgn="base">
        <a:spcBef>
          <a:spcPct val="20000"/>
        </a:spcBef>
        <a:spcAft>
          <a:spcPct val="0"/>
        </a:spcAft>
        <a:buChar char="»"/>
        <a:defRPr sz="2600">
          <a:solidFill>
            <a:schemeClr val="tx1"/>
          </a:solidFill>
          <a:latin typeface="+mn-lt"/>
        </a:defRPr>
      </a:lvl8pPr>
      <a:lvl9pPr marL="4520366" indent="-299563" algn="l" defTabSz="1198248" rtl="0" fontAlgn="base">
        <a:spcBef>
          <a:spcPct val="20000"/>
        </a:spcBef>
        <a:spcAft>
          <a:spcPct val="0"/>
        </a:spcAft>
        <a:buChar char="»"/>
        <a:defRPr sz="26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294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6474" algn="l" defTabSz="91294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2944" algn="l" defTabSz="91294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69423" algn="l" defTabSz="91294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5896" algn="l" defTabSz="91294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2373" algn="l" defTabSz="91294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38848" algn="l" defTabSz="91294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5322" algn="l" defTabSz="91294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1795" algn="l" defTabSz="91294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3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9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4.xml"/><Relationship Id="rId4" Type="http://schemas.openxmlformats.org/officeDocument/2006/relationships/image" Target="../media/image2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4.xml"/><Relationship Id="rId4" Type="http://schemas.openxmlformats.org/officeDocument/2006/relationships/image" Target="../media/image2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88.xml"/><Relationship Id="rId6" Type="http://schemas.openxmlformats.org/officeDocument/2006/relationships/image" Target="../media/image1.png"/><Relationship Id="rId5" Type="http://schemas.openxmlformats.org/officeDocument/2006/relationships/image" Target="../media/image2.jpeg"/><Relationship Id="rId4" Type="http://schemas.openxmlformats.org/officeDocument/2006/relationships/image" Target="../media/image21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.png"/><Relationship Id="rId5" Type="http://schemas.openxmlformats.org/officeDocument/2006/relationships/image" Target="../media/image2.jpeg"/><Relationship Id="rId4" Type="http://schemas.openxmlformats.org/officeDocument/2006/relationships/image" Target="../media/image19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.png"/><Relationship Id="rId5" Type="http://schemas.openxmlformats.org/officeDocument/2006/relationships/image" Target="../media/image2.jpeg"/><Relationship Id="rId4" Type="http://schemas.openxmlformats.org/officeDocument/2006/relationships/image" Target="../media/image26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.png"/><Relationship Id="rId5" Type="http://schemas.openxmlformats.org/officeDocument/2006/relationships/image" Target="../media/image2.jpeg"/><Relationship Id="rId4" Type="http://schemas.openxmlformats.org/officeDocument/2006/relationships/image" Target="../media/image28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0.xml"/><Relationship Id="rId4" Type="http://schemas.openxmlformats.org/officeDocument/2006/relationships/image" Target="../media/image2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.png"/><Relationship Id="rId4" Type="http://schemas.openxmlformats.org/officeDocument/2006/relationships/image" Target="../media/image2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png"/><Relationship Id="rId5" Type="http://schemas.openxmlformats.org/officeDocument/2006/relationships/image" Target="../media/image2.jpeg"/><Relationship Id="rId4" Type="http://schemas.openxmlformats.org/officeDocument/2006/relationships/image" Target="../media/image19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.png"/><Relationship Id="rId4" Type="http://schemas.openxmlformats.org/officeDocument/2006/relationships/image" Target="../media/image2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jpeg"/><Relationship Id="rId3" Type="http://schemas.openxmlformats.org/officeDocument/2006/relationships/image" Target="../media/image11.png"/><Relationship Id="rId7" Type="http://schemas.openxmlformats.org/officeDocument/2006/relationships/image" Target="../media/image15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3.jpeg"/><Relationship Id="rId4" Type="http://schemas.openxmlformats.org/officeDocument/2006/relationships/image" Target="../media/image12.jpeg"/><Relationship Id="rId9" Type="http://schemas.openxmlformats.org/officeDocument/2006/relationships/image" Target="../media/image2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3"/>
          <p:cNvSpPr>
            <a:spLocks noChangeArrowheads="1"/>
          </p:cNvSpPr>
          <p:nvPr/>
        </p:nvSpPr>
        <p:spPr bwMode="auto">
          <a:xfrm>
            <a:off x="0" y="2780499"/>
            <a:ext cx="10689607" cy="2928958"/>
          </a:xfrm>
          <a:prstGeom prst="rect">
            <a:avLst/>
          </a:prstGeom>
          <a:solidFill>
            <a:srgbClr val="92D050"/>
          </a:solidFill>
          <a:ln>
            <a:solidFill>
              <a:srgbClr val="00B050"/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4312" tIns="57154" rIns="114312" bIns="57154" anchor="ctr"/>
          <a:lstStyle>
            <a:lvl1pPr eaLnBrk="0" hangingPunct="0">
              <a:spcBef>
                <a:spcPct val="20000"/>
              </a:spcBef>
              <a:buChar char="•"/>
              <a:defRPr sz="4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37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31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6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endParaRPr lang="ru-RU" altLang="ru-RU" sz="2100"/>
          </a:p>
        </p:txBody>
      </p:sp>
      <p:sp>
        <p:nvSpPr>
          <p:cNvPr id="2051" name="Заголовок 3"/>
          <p:cNvSpPr>
            <a:spLocks noGrp="1" noChangeArrowheads="1"/>
          </p:cNvSpPr>
          <p:nvPr>
            <p:ph type="ctrTitle"/>
          </p:nvPr>
        </p:nvSpPr>
        <p:spPr>
          <a:xfrm>
            <a:off x="346040" y="3066251"/>
            <a:ext cx="10144196" cy="2090698"/>
          </a:xfrm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defTabSz="912944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ru-RU" sz="3200" b="1" kern="1200" dirty="0" smtClean="0">
                <a:solidFill>
                  <a:prstClr val="black"/>
                </a:solidFill>
                <a:latin typeface="Calibri" pitchFamily="34" charset="0"/>
                <a:ea typeface="+mn-ea"/>
                <a:cs typeface="Calibri" pitchFamily="34" charset="0"/>
              </a:rPr>
              <a:t>Зерноуборочный </a:t>
            </a:r>
            <a:r>
              <a:rPr lang="ru-RU" sz="3200" b="1" kern="1200" dirty="0">
                <a:solidFill>
                  <a:prstClr val="black"/>
                </a:solidFill>
                <a:latin typeface="Calibri" pitchFamily="34" charset="0"/>
                <a:ea typeface="+mn-ea"/>
                <a:cs typeface="Calibri" pitchFamily="34" charset="0"/>
              </a:rPr>
              <a:t>комбайн КЗС-3219КР пропускной способностью 13 кг/с</a:t>
            </a:r>
            <a:br>
              <a:rPr lang="ru-RU" sz="3200" b="1" kern="1200" dirty="0">
                <a:solidFill>
                  <a:prstClr val="black"/>
                </a:solidFill>
                <a:latin typeface="Calibri" pitchFamily="34" charset="0"/>
                <a:ea typeface="+mn-ea"/>
                <a:cs typeface="Calibri" pitchFamily="34" charset="0"/>
              </a:rPr>
            </a:br>
            <a:r>
              <a:rPr lang="ru-RU" sz="3200" b="1" kern="1200" dirty="0">
                <a:solidFill>
                  <a:prstClr val="black"/>
                </a:solidFill>
                <a:latin typeface="Calibri" pitchFamily="34" charset="0"/>
                <a:ea typeface="+mn-ea"/>
                <a:cs typeface="Calibri" pitchFamily="34" charset="0"/>
              </a:rPr>
              <a:t> </a:t>
            </a:r>
            <a:r>
              <a:rPr lang="ru-RU" sz="3200" b="1" kern="1200" dirty="0" err="1">
                <a:solidFill>
                  <a:prstClr val="black"/>
                </a:solidFill>
                <a:latin typeface="Calibri" pitchFamily="34" charset="0"/>
                <a:ea typeface="+mn-ea"/>
                <a:cs typeface="Calibri" pitchFamily="34" charset="0"/>
              </a:rPr>
              <a:t>с</a:t>
            </a:r>
            <a:r>
              <a:rPr lang="ru-RU" sz="3200" b="1" kern="1200" dirty="0">
                <a:solidFill>
                  <a:prstClr val="black"/>
                </a:solidFill>
                <a:latin typeface="Calibri" pitchFamily="34" charset="0"/>
                <a:ea typeface="+mn-ea"/>
                <a:cs typeface="Calibri" pitchFamily="34" charset="0"/>
              </a:rPr>
              <a:t> гибридным </a:t>
            </a:r>
            <a:r>
              <a:rPr lang="ru-RU" sz="3200" b="1" kern="1200" dirty="0" err="1">
                <a:solidFill>
                  <a:prstClr val="black"/>
                </a:solidFill>
                <a:latin typeface="Calibri" pitchFamily="34" charset="0"/>
                <a:ea typeface="+mn-ea"/>
                <a:cs typeface="Calibri" pitchFamily="34" charset="0"/>
              </a:rPr>
              <a:t>молотильно</a:t>
            </a:r>
            <a:r>
              <a:rPr lang="ru-RU" sz="3200" b="1" kern="1200" dirty="0">
                <a:solidFill>
                  <a:prstClr val="black"/>
                </a:solidFill>
                <a:latin typeface="Calibri" pitchFamily="34" charset="0"/>
                <a:ea typeface="+mn-ea"/>
                <a:cs typeface="Calibri" pitchFamily="34" charset="0"/>
              </a:rPr>
              <a:t>-сепарирующим устройством (МСУ), </a:t>
            </a:r>
            <a:r>
              <a:rPr lang="ru-RU" sz="3200" b="1" kern="1200" dirty="0" smtClean="0">
                <a:solidFill>
                  <a:prstClr val="black"/>
                </a:solidFill>
                <a:latin typeface="Calibri" pitchFamily="34" charset="0"/>
                <a:ea typeface="+mn-ea"/>
                <a:cs typeface="Calibri" pitchFamily="34" charset="0"/>
              </a:rPr>
              <a:t>и </a:t>
            </a:r>
            <a:r>
              <a:rPr lang="ru-RU" sz="3200" b="1" kern="1200" dirty="0">
                <a:solidFill>
                  <a:prstClr val="black"/>
                </a:solidFill>
                <a:latin typeface="Calibri" pitchFamily="34" charset="0"/>
                <a:ea typeface="+mn-ea"/>
                <a:cs typeface="Calibri" pitchFamily="34" charset="0"/>
              </a:rPr>
              <a:t>двигателем мощностью 390 </a:t>
            </a:r>
            <a:r>
              <a:rPr lang="ru-RU" sz="3200" b="1" kern="1200" dirty="0" err="1">
                <a:solidFill>
                  <a:prstClr val="black"/>
                </a:solidFill>
                <a:latin typeface="Calibri" pitchFamily="34" charset="0"/>
                <a:ea typeface="+mn-ea"/>
                <a:cs typeface="Calibri" pitchFamily="34" charset="0"/>
              </a:rPr>
              <a:t>л.с</a:t>
            </a:r>
            <a:r>
              <a:rPr lang="ru-RU" sz="3200" kern="1200" dirty="0" smtClean="0">
                <a:solidFill>
                  <a:prstClr val="black"/>
                </a:solidFill>
                <a:latin typeface="Calibri" pitchFamily="34" charset="0"/>
                <a:ea typeface="+mn-ea"/>
                <a:cs typeface="Calibri" pitchFamily="34" charset="0"/>
              </a:rPr>
              <a:t>.</a:t>
            </a:r>
            <a:endParaRPr lang="ru-RU" sz="3200" kern="1200" dirty="0">
              <a:solidFill>
                <a:prstClr val="black"/>
              </a:solidFill>
              <a:latin typeface="Calibri" pitchFamily="34" charset="0"/>
              <a:ea typeface="+mn-ea"/>
              <a:cs typeface="Calibri" pitchFamily="34" charset="0"/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400" y="6846113"/>
            <a:ext cx="2357454" cy="657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Рисунок 5" descr="ВАС_без группа в одну строку.jpg"/>
          <p:cNvPicPr>
            <a:picLocks noChangeAspect="1"/>
          </p:cNvPicPr>
          <p:nvPr/>
        </p:nvPicPr>
        <p:blipFill>
          <a:blip r:embed="rId3"/>
          <a:srcRect l="3579" r="4295" b="15339"/>
          <a:stretch>
            <a:fillRect/>
          </a:stretch>
        </p:blipFill>
        <p:spPr>
          <a:xfrm>
            <a:off x="1274734" y="0"/>
            <a:ext cx="7926967" cy="2419188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939439365"/>
              </p:ext>
            </p:extLst>
          </p:nvPr>
        </p:nvGraphicFramePr>
        <p:xfrm>
          <a:off x="203164" y="423045"/>
          <a:ext cx="10315646" cy="6183432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{5C22544A-7EE6-4342-B048-85BDC9FD1C3A}</a:tableStyleId>
              </a:tblPr>
              <a:tblGrid>
                <a:gridCol w="10315646"/>
              </a:tblGrid>
              <a:tr h="772929">
                <a:tc>
                  <a:txBody>
                    <a:bodyPr/>
                    <a:lstStyle/>
                    <a:p>
                      <a:pPr marL="0" indent="449263" algn="just">
                        <a:spcAft>
                          <a:spcPts val="0"/>
                        </a:spcAft>
                      </a:pPr>
                      <a:r>
                        <a:rPr lang="ru-RU" sz="2600" dirty="0" smtClean="0">
                          <a:solidFill>
                            <a:srgbClr val="00B050"/>
                          </a:solidFill>
                          <a:effectLst/>
                          <a:sym typeface="Wingdings 2"/>
                        </a:rPr>
                        <a:t></a:t>
                      </a:r>
                      <a:r>
                        <a:rPr lang="ru-RU" sz="2400" dirty="0" smtClean="0">
                          <a:solidFill>
                            <a:schemeClr val="tx1"/>
                          </a:solidFill>
                          <a:effectLst/>
                        </a:rPr>
                        <a:t>Топливный </a:t>
                      </a:r>
                      <a:r>
                        <a:rPr lang="ru-RU" sz="2400" dirty="0">
                          <a:solidFill>
                            <a:schemeClr val="tx1"/>
                          </a:solidFill>
                          <a:effectLst/>
                        </a:rPr>
                        <a:t>бак объемом 800 литров с вертикально расположенной горловиной для заправки </a:t>
                      </a:r>
                      <a:r>
                        <a:rPr lang="ru-RU" sz="2400" dirty="0" smtClean="0">
                          <a:solidFill>
                            <a:schemeClr val="tx1"/>
                          </a:solidFill>
                          <a:effectLst/>
                        </a:rPr>
                        <a:t>топливом</a:t>
                      </a:r>
                      <a:endParaRPr lang="ru-RU" sz="24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9412" marR="19412" marT="0" marB="0">
                    <a:noFill/>
                  </a:tcPr>
                </a:tc>
              </a:tr>
              <a:tr h="1142591">
                <a:tc>
                  <a:txBody>
                    <a:bodyPr/>
                    <a:lstStyle/>
                    <a:p>
                      <a:pPr marL="0" indent="449263" algn="just">
                        <a:spcAft>
                          <a:spcPts val="0"/>
                        </a:spcAft>
                      </a:pPr>
                      <a:r>
                        <a:rPr lang="ru-RU" sz="2600" dirty="0" smtClean="0">
                          <a:solidFill>
                            <a:srgbClr val="00B050"/>
                          </a:solidFill>
                          <a:effectLst/>
                          <a:sym typeface="Wingdings 2"/>
                        </a:rPr>
                        <a:t></a:t>
                      </a:r>
                      <a:r>
                        <a:rPr lang="ru-RU" sz="2400" dirty="0" smtClean="0">
                          <a:solidFill>
                            <a:schemeClr val="tx1"/>
                          </a:solidFill>
                          <a:effectLst/>
                        </a:rPr>
                        <a:t>Светосигнальное </a:t>
                      </a:r>
                      <a:r>
                        <a:rPr lang="ru-RU" sz="2400" dirty="0">
                          <a:solidFill>
                            <a:schemeClr val="tx1"/>
                          </a:solidFill>
                          <a:effectLst/>
                        </a:rPr>
                        <a:t>оборудование, сигнальные панели и знак тихоходного транспортного средства </a:t>
                      </a:r>
                      <a:r>
                        <a:rPr lang="ru-RU" sz="2400" dirty="0" smtClean="0">
                          <a:solidFill>
                            <a:schemeClr val="tx1"/>
                          </a:solidFill>
                          <a:effectLst/>
                        </a:rPr>
                        <a:t>расположены </a:t>
                      </a:r>
                      <a:r>
                        <a:rPr lang="ru-RU" sz="2400" dirty="0">
                          <a:solidFill>
                            <a:schemeClr val="tx1"/>
                          </a:solidFill>
                          <a:effectLst/>
                        </a:rPr>
                        <a:t>в соответствии с вновь внедренными требованиями </a:t>
                      </a:r>
                      <a:r>
                        <a:rPr lang="ru-RU" sz="2400" dirty="0" smtClean="0">
                          <a:solidFill>
                            <a:schemeClr val="tx1"/>
                          </a:solidFill>
                          <a:effectLst/>
                        </a:rPr>
                        <a:t>стандартов</a:t>
                      </a:r>
                      <a:endParaRPr lang="ru-RU" sz="24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9412" marR="19412" marT="0" marB="0">
                    <a:noFill/>
                  </a:tcPr>
                </a:tc>
              </a:tr>
              <a:tr h="772929">
                <a:tc>
                  <a:txBody>
                    <a:bodyPr/>
                    <a:lstStyle/>
                    <a:p>
                      <a:pPr marL="0" indent="449263" algn="just">
                        <a:spcAft>
                          <a:spcPts val="0"/>
                        </a:spcAft>
                      </a:pPr>
                      <a:r>
                        <a:rPr lang="ru-RU" sz="2600" dirty="0" smtClean="0">
                          <a:solidFill>
                            <a:srgbClr val="00B050"/>
                          </a:solidFill>
                          <a:effectLst/>
                          <a:sym typeface="Wingdings 2"/>
                        </a:rPr>
                        <a:t></a:t>
                      </a:r>
                      <a:r>
                        <a:rPr lang="ru-RU" sz="2400" dirty="0" err="1" smtClean="0">
                          <a:solidFill>
                            <a:schemeClr val="tx1"/>
                          </a:solidFill>
                          <a:effectLst/>
                        </a:rPr>
                        <a:t>Пятисекционный</a:t>
                      </a:r>
                      <a:r>
                        <a:rPr lang="ru-RU" sz="2400" dirty="0" smtClean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ru-RU" sz="2400" dirty="0">
                          <a:solidFill>
                            <a:schemeClr val="tx1"/>
                          </a:solidFill>
                          <a:effectLst/>
                        </a:rPr>
                        <a:t>вентилятор </a:t>
                      </a:r>
                      <a:r>
                        <a:rPr lang="ru-RU" sz="2400" dirty="0" smtClean="0">
                          <a:solidFill>
                            <a:schemeClr val="tx1"/>
                          </a:solidFill>
                          <a:effectLst/>
                        </a:rPr>
                        <a:t>очистки</a:t>
                      </a:r>
                      <a:r>
                        <a:rPr lang="ru-RU" sz="2400" baseline="0" dirty="0" smtClean="0">
                          <a:solidFill>
                            <a:schemeClr val="tx1"/>
                          </a:solidFill>
                          <a:effectLst/>
                        </a:rPr>
                        <a:t> с измененной конст</a:t>
                      </a:r>
                      <a:r>
                        <a:rPr lang="ru-RU" sz="2400" dirty="0" smtClean="0">
                          <a:solidFill>
                            <a:schemeClr val="tx1"/>
                          </a:solidFill>
                          <a:effectLst/>
                        </a:rPr>
                        <a:t>рукцией поддона</a:t>
                      </a:r>
                      <a:endParaRPr lang="ru-RU" sz="24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9412" marR="19412" marT="0" marB="0">
                    <a:noFill/>
                  </a:tcPr>
                </a:tc>
              </a:tr>
              <a:tr h="772929">
                <a:tc>
                  <a:txBody>
                    <a:bodyPr/>
                    <a:lstStyle/>
                    <a:p>
                      <a:pPr marL="0" indent="449263" algn="just">
                        <a:spcAft>
                          <a:spcPts val="0"/>
                        </a:spcAft>
                      </a:pPr>
                      <a:r>
                        <a:rPr lang="ru-RU" sz="2600" dirty="0" smtClean="0">
                          <a:solidFill>
                            <a:srgbClr val="00B050"/>
                          </a:solidFill>
                          <a:effectLst/>
                          <a:sym typeface="Wingdings 2"/>
                        </a:rPr>
                        <a:t></a:t>
                      </a:r>
                      <a:r>
                        <a:rPr lang="ru-RU" sz="2400" dirty="0" smtClean="0">
                          <a:solidFill>
                            <a:schemeClr val="tx1"/>
                          </a:solidFill>
                          <a:effectLst/>
                        </a:rPr>
                        <a:t>Верхний </a:t>
                      </a:r>
                      <a:r>
                        <a:rPr lang="ru-RU" sz="2400" dirty="0">
                          <a:solidFill>
                            <a:schemeClr val="tx1"/>
                          </a:solidFill>
                          <a:effectLst/>
                        </a:rPr>
                        <a:t>решетный стан с удлинителем, регулируемым по углу наклона</a:t>
                      </a:r>
                      <a:endParaRPr lang="ru-RU" sz="24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9412" marR="19412" marT="0" marB="0">
                    <a:noFill/>
                  </a:tcPr>
                </a:tc>
              </a:tr>
              <a:tr h="403267">
                <a:tc>
                  <a:txBody>
                    <a:bodyPr/>
                    <a:lstStyle/>
                    <a:p>
                      <a:pPr marL="0" indent="449263" algn="just">
                        <a:spcAft>
                          <a:spcPts val="0"/>
                        </a:spcAft>
                      </a:pPr>
                      <a:r>
                        <a:rPr lang="ru-RU" sz="2600" dirty="0" smtClean="0">
                          <a:solidFill>
                            <a:srgbClr val="00B050"/>
                          </a:solidFill>
                          <a:effectLst/>
                          <a:sym typeface="Wingdings 2"/>
                        </a:rPr>
                        <a:t></a:t>
                      </a:r>
                      <a:r>
                        <a:rPr lang="ru-RU" sz="2400" dirty="0" smtClean="0">
                          <a:solidFill>
                            <a:schemeClr val="tx1"/>
                          </a:solidFill>
                          <a:effectLst/>
                        </a:rPr>
                        <a:t>Понижающий </a:t>
                      </a:r>
                      <a:r>
                        <a:rPr lang="ru-RU" sz="2400" dirty="0">
                          <a:solidFill>
                            <a:schemeClr val="tx1"/>
                          </a:solidFill>
                          <a:effectLst/>
                        </a:rPr>
                        <a:t>редуктор на молотильный </a:t>
                      </a:r>
                      <a:r>
                        <a:rPr lang="ru-RU" sz="2400" dirty="0" smtClean="0">
                          <a:solidFill>
                            <a:schemeClr val="tx1"/>
                          </a:solidFill>
                          <a:effectLst/>
                        </a:rPr>
                        <a:t>барабан</a:t>
                      </a:r>
                      <a:endParaRPr lang="ru-RU" sz="24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9412" marR="19412" marT="0" marB="0">
                    <a:noFill/>
                  </a:tcPr>
                </a:tc>
              </a:tr>
              <a:tr h="403267">
                <a:tc>
                  <a:txBody>
                    <a:bodyPr/>
                    <a:lstStyle/>
                    <a:p>
                      <a:pPr marL="0" indent="449263" algn="just">
                        <a:spcAft>
                          <a:spcPts val="0"/>
                        </a:spcAft>
                      </a:pPr>
                      <a:r>
                        <a:rPr lang="ru-RU" sz="2600" dirty="0" smtClean="0">
                          <a:solidFill>
                            <a:srgbClr val="00B050"/>
                          </a:solidFill>
                          <a:effectLst/>
                          <a:sym typeface="Wingdings 2"/>
                        </a:rPr>
                        <a:t></a:t>
                      </a:r>
                      <a:r>
                        <a:rPr lang="ru-RU" sz="2400" dirty="0" smtClean="0">
                          <a:solidFill>
                            <a:schemeClr val="tx1"/>
                          </a:solidFill>
                          <a:effectLst/>
                        </a:rPr>
                        <a:t>Ускоряющий </a:t>
                      </a:r>
                      <a:r>
                        <a:rPr lang="ru-RU" sz="2400" dirty="0">
                          <a:solidFill>
                            <a:schemeClr val="tx1"/>
                          </a:solidFill>
                          <a:effectLst/>
                        </a:rPr>
                        <a:t>барабан со смещенными </a:t>
                      </a:r>
                      <a:r>
                        <a:rPr lang="ru-RU" sz="2400" dirty="0" smtClean="0">
                          <a:solidFill>
                            <a:schemeClr val="tx1"/>
                          </a:solidFill>
                          <a:effectLst/>
                        </a:rPr>
                        <a:t>каппами</a:t>
                      </a:r>
                      <a:endParaRPr lang="ru-RU" sz="24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9412" marR="19412" marT="0" marB="0">
                    <a:noFill/>
                  </a:tcPr>
                </a:tc>
              </a:tr>
              <a:tr h="772929">
                <a:tc>
                  <a:txBody>
                    <a:bodyPr/>
                    <a:lstStyle/>
                    <a:p>
                      <a:pPr marL="0" indent="449263" algn="just">
                        <a:spcAft>
                          <a:spcPts val="0"/>
                        </a:spcAft>
                      </a:pPr>
                      <a:r>
                        <a:rPr lang="ru-RU" sz="2600" dirty="0" smtClean="0">
                          <a:solidFill>
                            <a:srgbClr val="00B050"/>
                          </a:solidFill>
                          <a:effectLst/>
                          <a:sym typeface="Wingdings 2"/>
                        </a:rPr>
                        <a:t></a:t>
                      </a:r>
                      <a:r>
                        <a:rPr lang="ru-RU" sz="2400" dirty="0" smtClean="0">
                          <a:solidFill>
                            <a:schemeClr val="tx1"/>
                          </a:solidFill>
                          <a:effectLst/>
                        </a:rPr>
                        <a:t>Наклонная </a:t>
                      </a:r>
                      <a:r>
                        <a:rPr lang="ru-RU" sz="2400" dirty="0">
                          <a:solidFill>
                            <a:schemeClr val="tx1"/>
                          </a:solidFill>
                          <a:effectLst/>
                        </a:rPr>
                        <a:t>камера с пылеотсосом и уменьшенной частотой вращения транспортера</a:t>
                      </a:r>
                      <a:endParaRPr lang="ru-RU" sz="24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9412" marR="19412" marT="0" marB="0">
                    <a:noFill/>
                  </a:tcPr>
                </a:tc>
              </a:tr>
              <a:tr h="1142591">
                <a:tc>
                  <a:txBody>
                    <a:bodyPr/>
                    <a:lstStyle/>
                    <a:p>
                      <a:pPr marL="0" indent="449263" algn="just">
                        <a:spcAft>
                          <a:spcPts val="0"/>
                        </a:spcAft>
                      </a:pPr>
                      <a:r>
                        <a:rPr lang="ru-RU" sz="2600" dirty="0" smtClean="0">
                          <a:solidFill>
                            <a:srgbClr val="00B050"/>
                          </a:solidFill>
                          <a:effectLst/>
                          <a:sym typeface="Wingdings 2"/>
                        </a:rPr>
                        <a:t></a:t>
                      </a:r>
                      <a:r>
                        <a:rPr lang="ru-RU" sz="2400" dirty="0" smtClean="0">
                          <a:solidFill>
                            <a:schemeClr val="tx1"/>
                          </a:solidFill>
                          <a:effectLst/>
                        </a:rPr>
                        <a:t>Зерновые </a:t>
                      </a:r>
                      <a:r>
                        <a:rPr lang="ru-RU" sz="2400" dirty="0">
                          <a:solidFill>
                            <a:schemeClr val="tx1"/>
                          </a:solidFill>
                          <a:effectLst/>
                        </a:rPr>
                        <a:t>жатки шириной захвата 7 м и 9,2 м и соевая жатка шириной захвата 7 м с многофункциональным разъемом подключения гидравлических </a:t>
                      </a:r>
                      <a:r>
                        <a:rPr lang="ru-RU" sz="2400" dirty="0" smtClean="0">
                          <a:solidFill>
                            <a:schemeClr val="tx1"/>
                          </a:solidFill>
                          <a:effectLst/>
                        </a:rPr>
                        <a:t>элементов</a:t>
                      </a:r>
                      <a:endParaRPr lang="ru-RU" sz="24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9412" marR="19412" marT="0" marB="0">
                    <a:noFill/>
                  </a:tcPr>
                </a:tc>
              </a:tr>
            </a:tbl>
          </a:graphicData>
        </a:graphic>
      </p:graphicFrame>
      <p:pic>
        <p:nvPicPr>
          <p:cNvPr id="6" name="Рисунок 5" descr="ВАС_без группа в одну строку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07416" y="6814508"/>
            <a:ext cx="2285984" cy="746755"/>
          </a:xfrm>
          <a:prstGeom prst="rect">
            <a:avLst/>
          </a:prstGeom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6903943"/>
            <a:ext cx="2357454" cy="657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xmlns="" val="16096602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178809578"/>
              </p:ext>
            </p:extLst>
          </p:nvPr>
        </p:nvGraphicFramePr>
        <p:xfrm>
          <a:off x="488916" y="565921"/>
          <a:ext cx="10063018" cy="6284247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{5C22544A-7EE6-4342-B048-85BDC9FD1C3A}</a:tableStyleId>
              </a:tblPr>
              <a:tblGrid>
                <a:gridCol w="10063018"/>
              </a:tblGrid>
              <a:tr h="403267">
                <a:tc>
                  <a:txBody>
                    <a:bodyPr/>
                    <a:lstStyle/>
                    <a:p>
                      <a:pPr marL="0" indent="363538" algn="just">
                        <a:spcAft>
                          <a:spcPts val="0"/>
                        </a:spcAft>
                      </a:pPr>
                      <a:r>
                        <a:rPr lang="ru-RU" sz="2600" dirty="0" smtClean="0">
                          <a:solidFill>
                            <a:srgbClr val="00B050"/>
                          </a:solidFill>
                          <a:effectLst/>
                          <a:sym typeface="Wingdings 2"/>
                        </a:rPr>
                        <a:t></a:t>
                      </a:r>
                      <a:r>
                        <a:rPr lang="ru-RU" sz="2400" dirty="0" smtClean="0">
                          <a:solidFill>
                            <a:schemeClr val="tx1"/>
                          </a:solidFill>
                          <a:effectLst/>
                        </a:rPr>
                        <a:t>Ограждения </a:t>
                      </a:r>
                      <a:r>
                        <a:rPr lang="ru-RU" sz="2400" dirty="0">
                          <a:solidFill>
                            <a:schemeClr val="tx1"/>
                          </a:solidFill>
                          <a:effectLst/>
                        </a:rPr>
                        <a:t>жатки улучшенного </a:t>
                      </a:r>
                      <a:r>
                        <a:rPr lang="ru-RU" sz="2400" dirty="0" smtClean="0">
                          <a:solidFill>
                            <a:schemeClr val="tx1"/>
                          </a:solidFill>
                          <a:effectLst/>
                        </a:rPr>
                        <a:t>дизайна</a:t>
                      </a:r>
                      <a:endParaRPr lang="ru-RU" sz="24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9412" marR="19412" marT="0" marB="0">
                    <a:noFill/>
                  </a:tcPr>
                </a:tc>
              </a:tr>
              <a:tr h="403267">
                <a:tc>
                  <a:txBody>
                    <a:bodyPr/>
                    <a:lstStyle/>
                    <a:p>
                      <a:pPr marL="0" indent="363538" algn="just">
                        <a:spcAft>
                          <a:spcPts val="0"/>
                        </a:spcAft>
                      </a:pPr>
                      <a:r>
                        <a:rPr lang="ru-RU" sz="2600" dirty="0" smtClean="0">
                          <a:solidFill>
                            <a:srgbClr val="00B050"/>
                          </a:solidFill>
                          <a:effectLst/>
                          <a:sym typeface="Wingdings 2"/>
                        </a:rPr>
                        <a:t></a:t>
                      </a:r>
                      <a:r>
                        <a:rPr lang="ru-RU" sz="2400" dirty="0" smtClean="0">
                          <a:solidFill>
                            <a:schemeClr val="tx1"/>
                          </a:solidFill>
                          <a:effectLst/>
                        </a:rPr>
                        <a:t>Капоты </a:t>
                      </a:r>
                      <a:r>
                        <a:rPr lang="ru-RU" sz="2400" dirty="0">
                          <a:solidFill>
                            <a:schemeClr val="tx1"/>
                          </a:solidFill>
                          <a:effectLst/>
                        </a:rPr>
                        <a:t>и ограждения молотилки улучшенного дизайна</a:t>
                      </a:r>
                      <a:endParaRPr lang="ru-RU" sz="24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9412" marR="19412" marT="0" marB="0">
                    <a:noFill/>
                  </a:tcPr>
                </a:tc>
              </a:tr>
              <a:tr h="772929">
                <a:tc>
                  <a:txBody>
                    <a:bodyPr/>
                    <a:lstStyle/>
                    <a:p>
                      <a:pPr marL="0" indent="363538" algn="just">
                        <a:spcAft>
                          <a:spcPts val="0"/>
                        </a:spcAft>
                        <a:tabLst>
                          <a:tab pos="678815" algn="l"/>
                        </a:tabLst>
                      </a:pPr>
                      <a:r>
                        <a:rPr lang="ru-RU" sz="2600" dirty="0" smtClean="0">
                          <a:solidFill>
                            <a:srgbClr val="00B050"/>
                          </a:solidFill>
                          <a:effectLst/>
                          <a:sym typeface="Wingdings 2"/>
                        </a:rPr>
                        <a:t></a:t>
                      </a:r>
                      <a:r>
                        <a:rPr lang="ru-RU" sz="2400" dirty="0" smtClean="0">
                          <a:solidFill>
                            <a:schemeClr val="tx1"/>
                          </a:solidFill>
                          <a:effectLst/>
                        </a:rPr>
                        <a:t>Зерновой бункер емкостью не менее 9,5 м</a:t>
                      </a:r>
                      <a:r>
                        <a:rPr lang="ru-RU" sz="2400" baseline="30000" dirty="0" smtClean="0">
                          <a:solidFill>
                            <a:schemeClr val="tx1"/>
                          </a:solidFill>
                          <a:effectLst/>
                        </a:rPr>
                        <a:t>3</a:t>
                      </a:r>
                      <a:r>
                        <a:rPr lang="ru-RU" sz="2400" dirty="0" smtClean="0">
                          <a:solidFill>
                            <a:schemeClr val="tx1"/>
                          </a:solidFill>
                          <a:effectLst/>
                        </a:rPr>
                        <a:t> с системой трансформации </a:t>
                      </a:r>
                      <a:r>
                        <a:rPr lang="ru-RU" sz="2400" dirty="0" err="1" smtClean="0">
                          <a:solidFill>
                            <a:schemeClr val="tx1"/>
                          </a:solidFill>
                          <a:effectLst/>
                        </a:rPr>
                        <a:t>загрузного</a:t>
                      </a:r>
                      <a:r>
                        <a:rPr lang="ru-RU" sz="2400" dirty="0" smtClean="0">
                          <a:solidFill>
                            <a:schemeClr val="tx1"/>
                          </a:solidFill>
                          <a:effectLst/>
                        </a:rPr>
                        <a:t> шнека увеличенной длины</a:t>
                      </a:r>
                      <a:endParaRPr lang="ru-RU" sz="24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9412" marR="19412" marT="0" marB="0">
                    <a:noFill/>
                  </a:tcPr>
                </a:tc>
              </a:tr>
              <a:tr h="403267">
                <a:tc>
                  <a:txBody>
                    <a:bodyPr/>
                    <a:lstStyle/>
                    <a:p>
                      <a:pPr marL="0" indent="363538" algn="just">
                        <a:spcAft>
                          <a:spcPts val="0"/>
                        </a:spcAft>
                        <a:tabLst>
                          <a:tab pos="678815" algn="l"/>
                        </a:tabLst>
                      </a:pPr>
                      <a:r>
                        <a:rPr lang="ru-RU" sz="2600" dirty="0" smtClean="0">
                          <a:solidFill>
                            <a:srgbClr val="00B050"/>
                          </a:solidFill>
                          <a:effectLst/>
                          <a:sym typeface="Wingdings 2"/>
                        </a:rPr>
                        <a:t></a:t>
                      </a:r>
                      <a:r>
                        <a:rPr lang="ru-RU" sz="2400" dirty="0" smtClean="0">
                          <a:solidFill>
                            <a:schemeClr val="tx1"/>
                          </a:solidFill>
                          <a:effectLst/>
                        </a:rPr>
                        <a:t>Удлиненный </a:t>
                      </a:r>
                      <a:r>
                        <a:rPr lang="ru-RU" sz="2400" dirty="0">
                          <a:solidFill>
                            <a:schemeClr val="tx1"/>
                          </a:solidFill>
                          <a:effectLst/>
                        </a:rPr>
                        <a:t>выгрузной шнек </a:t>
                      </a:r>
                      <a:r>
                        <a:rPr lang="ru-RU" sz="2400" dirty="0" smtClean="0">
                          <a:solidFill>
                            <a:schemeClr val="tx1"/>
                          </a:solidFill>
                          <a:effectLst/>
                        </a:rPr>
                        <a:t>(при комплектовании жаткой 9,2 м)</a:t>
                      </a:r>
                      <a:endParaRPr lang="ru-RU" sz="24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9412" marR="19412" marT="0" marB="0">
                    <a:noFill/>
                  </a:tcPr>
                </a:tc>
              </a:tr>
              <a:tr h="403267">
                <a:tc>
                  <a:txBody>
                    <a:bodyPr/>
                    <a:lstStyle/>
                    <a:p>
                      <a:pPr marL="0" indent="363538" algn="just">
                        <a:spcAft>
                          <a:spcPts val="0"/>
                        </a:spcAft>
                        <a:tabLst>
                          <a:tab pos="678815" algn="l"/>
                        </a:tabLst>
                      </a:pPr>
                      <a:r>
                        <a:rPr lang="ru-RU" sz="2600" dirty="0" smtClean="0">
                          <a:solidFill>
                            <a:srgbClr val="00B050"/>
                          </a:solidFill>
                          <a:effectLst/>
                          <a:sym typeface="Wingdings 2"/>
                        </a:rPr>
                        <a:t></a:t>
                      </a:r>
                      <a:r>
                        <a:rPr lang="ru-RU" sz="2400" dirty="0" err="1" smtClean="0">
                          <a:solidFill>
                            <a:schemeClr val="tx1"/>
                          </a:solidFill>
                          <a:effectLst/>
                        </a:rPr>
                        <a:t>Электрошкаф</a:t>
                      </a:r>
                      <a:r>
                        <a:rPr lang="ru-RU" sz="2400" dirty="0" smtClean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ru-RU" sz="2400" dirty="0">
                          <a:solidFill>
                            <a:schemeClr val="tx1"/>
                          </a:solidFill>
                          <a:effectLst/>
                        </a:rPr>
                        <a:t>с боковым вводом электрических жгутов</a:t>
                      </a:r>
                      <a:endParaRPr lang="ru-RU" sz="24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9412" marR="19412" marT="0" marB="0">
                    <a:noFill/>
                  </a:tcPr>
                </a:tc>
              </a:tr>
              <a:tr h="403267">
                <a:tc>
                  <a:txBody>
                    <a:bodyPr/>
                    <a:lstStyle/>
                    <a:p>
                      <a:pPr marL="0" indent="363538" algn="just">
                        <a:spcAft>
                          <a:spcPts val="0"/>
                        </a:spcAft>
                      </a:pPr>
                      <a:r>
                        <a:rPr lang="ru-RU" sz="2600" dirty="0" smtClean="0">
                          <a:solidFill>
                            <a:srgbClr val="00B050"/>
                          </a:solidFill>
                          <a:effectLst/>
                          <a:sym typeface="Wingdings 2"/>
                        </a:rPr>
                        <a:t></a:t>
                      </a:r>
                      <a:r>
                        <a:rPr lang="ru-RU" sz="2400" dirty="0" smtClean="0">
                          <a:solidFill>
                            <a:schemeClr val="tx1"/>
                          </a:solidFill>
                          <a:effectLst/>
                        </a:rPr>
                        <a:t>Воздушный </a:t>
                      </a:r>
                      <a:r>
                        <a:rPr lang="ru-RU" sz="2400" dirty="0">
                          <a:solidFill>
                            <a:schemeClr val="tx1"/>
                          </a:solidFill>
                          <a:effectLst/>
                        </a:rPr>
                        <a:t>компрессор</a:t>
                      </a:r>
                      <a:endParaRPr lang="ru-RU" sz="24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9412" marR="19412" marT="0" marB="0">
                    <a:noFill/>
                  </a:tcPr>
                </a:tc>
              </a:tr>
              <a:tr h="403267">
                <a:tc>
                  <a:txBody>
                    <a:bodyPr/>
                    <a:lstStyle/>
                    <a:p>
                      <a:pPr marL="0" indent="363538" algn="just">
                        <a:spcAft>
                          <a:spcPts val="0"/>
                        </a:spcAft>
                        <a:tabLst>
                          <a:tab pos="678815" algn="l"/>
                        </a:tabLst>
                      </a:pPr>
                      <a:r>
                        <a:rPr lang="ru-RU" sz="2600" dirty="0" smtClean="0">
                          <a:solidFill>
                            <a:srgbClr val="00B050"/>
                          </a:solidFill>
                          <a:effectLst/>
                          <a:sym typeface="Wingdings 2"/>
                        </a:rPr>
                        <a:t></a:t>
                      </a:r>
                      <a:r>
                        <a:rPr lang="ru-RU" sz="2400" dirty="0" smtClean="0">
                          <a:solidFill>
                            <a:schemeClr val="tx1"/>
                          </a:solidFill>
                          <a:effectLst/>
                        </a:rPr>
                        <a:t>Автоматическая </a:t>
                      </a:r>
                      <a:r>
                        <a:rPr lang="ru-RU" sz="2400" dirty="0">
                          <a:solidFill>
                            <a:schemeClr val="tx1"/>
                          </a:solidFill>
                          <a:effectLst/>
                        </a:rPr>
                        <a:t>централизованная система смазки</a:t>
                      </a:r>
                      <a:endParaRPr lang="ru-RU" sz="24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9412" marR="19412" marT="0" marB="0">
                    <a:noFill/>
                  </a:tcPr>
                </a:tc>
              </a:tr>
              <a:tr h="772929">
                <a:tc>
                  <a:txBody>
                    <a:bodyPr/>
                    <a:lstStyle/>
                    <a:p>
                      <a:pPr marL="0" indent="363538">
                        <a:spcAft>
                          <a:spcPts val="0"/>
                        </a:spcAft>
                      </a:pPr>
                      <a:r>
                        <a:rPr lang="ru-RU" sz="2600" dirty="0" smtClean="0">
                          <a:solidFill>
                            <a:srgbClr val="00B050"/>
                          </a:solidFill>
                          <a:effectLst/>
                          <a:sym typeface="Wingdings 2"/>
                        </a:rPr>
                        <a:t></a:t>
                      </a:r>
                      <a:r>
                        <a:rPr lang="ru-RU" sz="2400" dirty="0" smtClean="0">
                          <a:solidFill>
                            <a:schemeClr val="tx1"/>
                          </a:solidFill>
                          <a:effectLst/>
                        </a:rPr>
                        <a:t>Система </a:t>
                      </a:r>
                      <a:r>
                        <a:rPr lang="ru-RU" sz="2400" dirty="0">
                          <a:solidFill>
                            <a:schemeClr val="tx1"/>
                          </a:solidFill>
                          <a:effectLst/>
                        </a:rPr>
                        <a:t>контроля расхода топлива с передачей информации через систему G</a:t>
                      </a:r>
                      <a:r>
                        <a:rPr lang="en-US" sz="2400" dirty="0">
                          <a:solidFill>
                            <a:schemeClr val="tx1"/>
                          </a:solidFill>
                          <a:effectLst/>
                        </a:rPr>
                        <a:t>PR</a:t>
                      </a:r>
                      <a:r>
                        <a:rPr lang="ru-RU" sz="2400" dirty="0">
                          <a:solidFill>
                            <a:schemeClr val="tx1"/>
                          </a:solidFill>
                          <a:effectLst/>
                        </a:rPr>
                        <a:t>S </a:t>
                      </a:r>
                      <a:endParaRPr lang="ru-RU" sz="24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9412" marR="19412" marT="0" marB="0">
                    <a:noFill/>
                  </a:tcPr>
                </a:tc>
              </a:tr>
              <a:tr h="772929">
                <a:tc>
                  <a:txBody>
                    <a:bodyPr/>
                    <a:lstStyle/>
                    <a:p>
                      <a:pPr marL="0" indent="363538">
                        <a:spcAft>
                          <a:spcPts val="0"/>
                        </a:spcAft>
                      </a:pPr>
                      <a:r>
                        <a:rPr lang="ru-RU" sz="2600" dirty="0" smtClean="0">
                          <a:solidFill>
                            <a:srgbClr val="00B050"/>
                          </a:solidFill>
                          <a:effectLst/>
                          <a:sym typeface="Wingdings 2"/>
                        </a:rPr>
                        <a:t></a:t>
                      </a:r>
                      <a:r>
                        <a:rPr lang="ru-RU" sz="2400" dirty="0" smtClean="0">
                          <a:solidFill>
                            <a:schemeClr val="tx1"/>
                          </a:solidFill>
                          <a:effectLst/>
                        </a:rPr>
                        <a:t>Зеркала </a:t>
                      </a:r>
                      <a:r>
                        <a:rPr lang="ru-RU" sz="2400" dirty="0">
                          <a:solidFill>
                            <a:schemeClr val="tx1"/>
                          </a:solidFill>
                          <a:effectLst/>
                        </a:rPr>
                        <a:t>заднего вида </a:t>
                      </a:r>
                      <a:r>
                        <a:rPr lang="ru-RU" sz="2400" dirty="0" smtClean="0">
                          <a:solidFill>
                            <a:schemeClr val="tx1"/>
                          </a:solidFill>
                          <a:effectLst/>
                        </a:rPr>
                        <a:t>установлены </a:t>
                      </a:r>
                      <a:r>
                        <a:rPr lang="ru-RU" sz="2400" dirty="0">
                          <a:solidFill>
                            <a:schemeClr val="tx1"/>
                          </a:solidFill>
                          <a:effectLst/>
                        </a:rPr>
                        <a:t>на </a:t>
                      </a:r>
                      <a:r>
                        <a:rPr lang="ru-RU" sz="2400" dirty="0" smtClean="0">
                          <a:solidFill>
                            <a:schemeClr val="tx1"/>
                          </a:solidFill>
                          <a:effectLst/>
                        </a:rPr>
                        <a:t>кабине </a:t>
                      </a:r>
                      <a:r>
                        <a:rPr lang="ru-RU" sz="2400" dirty="0">
                          <a:solidFill>
                            <a:schemeClr val="tx1"/>
                          </a:solidFill>
                          <a:effectLst/>
                        </a:rPr>
                        <a:t>по аналогии с комбайном КЗС-2124КР</a:t>
                      </a:r>
                      <a:endParaRPr lang="ru-RU" sz="24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9412" marR="19412" marT="0" marB="0">
                    <a:noFill/>
                  </a:tcPr>
                </a:tc>
              </a:tr>
              <a:tr h="772929">
                <a:tc>
                  <a:txBody>
                    <a:bodyPr/>
                    <a:lstStyle/>
                    <a:p>
                      <a:pPr marL="0" indent="363538">
                        <a:spcAft>
                          <a:spcPts val="0"/>
                        </a:spcAft>
                      </a:pPr>
                      <a:r>
                        <a:rPr lang="ru-RU" sz="2600" dirty="0" smtClean="0">
                          <a:solidFill>
                            <a:srgbClr val="00B050"/>
                          </a:solidFill>
                          <a:effectLst/>
                          <a:sym typeface="Wingdings 2"/>
                        </a:rPr>
                        <a:t></a:t>
                      </a:r>
                      <a:r>
                        <a:rPr lang="ru-RU" sz="2400" dirty="0" smtClean="0">
                          <a:solidFill>
                            <a:schemeClr val="tx1"/>
                          </a:solidFill>
                          <a:effectLst/>
                        </a:rPr>
                        <a:t>Светодиодные </a:t>
                      </a:r>
                      <a:r>
                        <a:rPr lang="ru-RU" sz="2400" dirty="0">
                          <a:solidFill>
                            <a:schemeClr val="tx1"/>
                          </a:solidFill>
                          <a:effectLst/>
                        </a:rPr>
                        <a:t>фары освещения рабочих зон и светодиодные проблесковые маяки</a:t>
                      </a:r>
                      <a:endParaRPr lang="ru-RU" sz="24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9412" marR="19412" marT="0" marB="0">
                    <a:noFill/>
                  </a:tcPr>
                </a:tc>
              </a:tr>
              <a:tr h="772929">
                <a:tc>
                  <a:txBody>
                    <a:bodyPr/>
                    <a:lstStyle/>
                    <a:p>
                      <a:pPr marL="0" indent="363538">
                        <a:spcAft>
                          <a:spcPts val="0"/>
                        </a:spcAft>
                      </a:pPr>
                      <a:r>
                        <a:rPr lang="ru-RU" sz="2600" dirty="0" smtClean="0">
                          <a:solidFill>
                            <a:srgbClr val="00B050"/>
                          </a:solidFill>
                          <a:effectLst/>
                          <a:sym typeface="Wingdings 2"/>
                        </a:rPr>
                        <a:t></a:t>
                      </a:r>
                      <a:r>
                        <a:rPr lang="ru-RU" sz="2400" dirty="0" smtClean="0">
                          <a:solidFill>
                            <a:schemeClr val="tx1"/>
                          </a:solidFill>
                          <a:effectLst/>
                        </a:rPr>
                        <a:t>Кресло </a:t>
                      </a:r>
                      <a:r>
                        <a:rPr lang="ru-RU" sz="2400" dirty="0">
                          <a:solidFill>
                            <a:schemeClr val="tx1"/>
                          </a:solidFill>
                          <a:effectLst/>
                        </a:rPr>
                        <a:t>механизатора на </a:t>
                      </a:r>
                      <a:r>
                        <a:rPr lang="ru-RU" sz="2400" dirty="0" err="1">
                          <a:solidFill>
                            <a:schemeClr val="tx1"/>
                          </a:solidFill>
                          <a:effectLst/>
                        </a:rPr>
                        <a:t>пневмоподвеске</a:t>
                      </a:r>
                      <a:r>
                        <a:rPr lang="ru-RU" sz="2400" dirty="0">
                          <a:solidFill>
                            <a:schemeClr val="tx1"/>
                          </a:solidFill>
                          <a:effectLst/>
                        </a:rPr>
                        <a:t> производства АМА, Италия</a:t>
                      </a:r>
                      <a:endParaRPr lang="ru-RU" sz="24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9412" marR="19412" marT="0" marB="0">
                    <a:noFill/>
                  </a:tcPr>
                </a:tc>
              </a:tr>
            </a:tbl>
          </a:graphicData>
        </a:graphic>
      </p:graphicFrame>
      <p:pic>
        <p:nvPicPr>
          <p:cNvPr id="6" name="Рисунок 5" descr="ВАС_без группа в одну строку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07416" y="6814508"/>
            <a:ext cx="2285984" cy="746755"/>
          </a:xfrm>
          <a:prstGeom prst="rect">
            <a:avLst/>
          </a:prstGeom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6903943"/>
            <a:ext cx="2357454" cy="657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xmlns="" val="20181872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220744096"/>
              </p:ext>
            </p:extLst>
          </p:nvPr>
        </p:nvGraphicFramePr>
        <p:xfrm>
          <a:off x="488916" y="280169"/>
          <a:ext cx="10063018" cy="4335122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{5C22544A-7EE6-4342-B048-85BDC9FD1C3A}</a:tableStyleId>
              </a:tblPr>
              <a:tblGrid>
                <a:gridCol w="10063018"/>
              </a:tblGrid>
              <a:tr h="403267">
                <a:tc>
                  <a:txBody>
                    <a:bodyPr/>
                    <a:lstStyle/>
                    <a:p>
                      <a:pPr marL="0" indent="363538">
                        <a:spcAft>
                          <a:spcPts val="0"/>
                        </a:spcAft>
                      </a:pPr>
                      <a:r>
                        <a:rPr lang="ru-RU" sz="2600" dirty="0" smtClean="0">
                          <a:solidFill>
                            <a:srgbClr val="00B050"/>
                          </a:solidFill>
                          <a:effectLst/>
                          <a:sym typeface="Wingdings 2"/>
                        </a:rPr>
                        <a:t></a:t>
                      </a:r>
                      <a:r>
                        <a:rPr lang="ru-RU" sz="2400" dirty="0" smtClean="0">
                          <a:solidFill>
                            <a:schemeClr val="tx1"/>
                          </a:solidFill>
                          <a:effectLst/>
                        </a:rPr>
                        <a:t>Кондиционер</a:t>
                      </a:r>
                      <a:r>
                        <a:rPr lang="ru-RU" sz="2400" dirty="0">
                          <a:solidFill>
                            <a:schemeClr val="tx1"/>
                          </a:solidFill>
                          <a:effectLst/>
                        </a:rPr>
                        <a:t>, </a:t>
                      </a:r>
                      <a:r>
                        <a:rPr lang="ru-RU" sz="2400" dirty="0" err="1">
                          <a:solidFill>
                            <a:schemeClr val="tx1"/>
                          </a:solidFill>
                          <a:effectLst/>
                        </a:rPr>
                        <a:t>отопитель</a:t>
                      </a:r>
                      <a:endParaRPr lang="ru-RU" sz="24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9412" marR="19412" marT="0" marB="0">
                    <a:noFill/>
                  </a:tcPr>
                </a:tc>
              </a:tr>
              <a:tr h="403267">
                <a:tc>
                  <a:txBody>
                    <a:bodyPr/>
                    <a:lstStyle/>
                    <a:p>
                      <a:pPr marL="0" indent="363538">
                        <a:spcAft>
                          <a:spcPts val="0"/>
                        </a:spcAft>
                      </a:pPr>
                      <a:r>
                        <a:rPr lang="ru-RU" sz="2600" dirty="0" smtClean="0">
                          <a:solidFill>
                            <a:srgbClr val="00B050"/>
                          </a:solidFill>
                          <a:effectLst/>
                          <a:sym typeface="Wingdings 2"/>
                        </a:rPr>
                        <a:t></a:t>
                      </a:r>
                      <a:r>
                        <a:rPr lang="ru-RU" sz="2400" dirty="0" smtClean="0">
                          <a:solidFill>
                            <a:schemeClr val="tx1"/>
                          </a:solidFill>
                          <a:effectLst/>
                        </a:rPr>
                        <a:t>Пульт управления производства ООО НПФ «АТИ», Россия </a:t>
                      </a:r>
                      <a:endParaRPr lang="ru-RU" sz="24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9412" marR="19412" marT="0" marB="0">
                    <a:noFill/>
                  </a:tcPr>
                </a:tc>
              </a:tr>
              <a:tr h="403267">
                <a:tc>
                  <a:txBody>
                    <a:bodyPr/>
                    <a:lstStyle/>
                    <a:p>
                      <a:pPr marL="0" indent="363538">
                        <a:spcAft>
                          <a:spcPts val="0"/>
                        </a:spcAft>
                      </a:pPr>
                      <a:r>
                        <a:rPr lang="ru-RU" sz="2600" dirty="0" smtClean="0">
                          <a:solidFill>
                            <a:srgbClr val="00B050"/>
                          </a:solidFill>
                          <a:effectLst/>
                          <a:sym typeface="Wingdings 2"/>
                        </a:rPr>
                        <a:t></a:t>
                      </a:r>
                      <a:r>
                        <a:rPr lang="ru-RU" sz="2400" dirty="0" smtClean="0">
                          <a:solidFill>
                            <a:schemeClr val="tx1"/>
                          </a:solidFill>
                          <a:effectLst/>
                        </a:rPr>
                        <a:t>Мембранная </a:t>
                      </a:r>
                      <a:r>
                        <a:rPr lang="ru-RU" sz="2400" dirty="0">
                          <a:solidFill>
                            <a:schemeClr val="tx1"/>
                          </a:solidFill>
                          <a:effectLst/>
                        </a:rPr>
                        <a:t>панель управления  рабочими фарами</a:t>
                      </a:r>
                      <a:endParaRPr lang="ru-RU" sz="24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9412" marR="19412" marT="0" marB="0">
                    <a:noFill/>
                  </a:tcPr>
                </a:tc>
              </a:tr>
              <a:tr h="403267">
                <a:tc>
                  <a:txBody>
                    <a:bodyPr/>
                    <a:lstStyle/>
                    <a:p>
                      <a:pPr marL="0" indent="363538">
                        <a:spcAft>
                          <a:spcPts val="0"/>
                        </a:spcAft>
                      </a:pPr>
                      <a:r>
                        <a:rPr lang="ru-RU" sz="2600" dirty="0" smtClean="0">
                          <a:solidFill>
                            <a:srgbClr val="00B050"/>
                          </a:solidFill>
                          <a:effectLst/>
                          <a:sym typeface="Wingdings 2"/>
                        </a:rPr>
                        <a:t></a:t>
                      </a:r>
                      <a:r>
                        <a:rPr lang="ru-RU" sz="2400" dirty="0" smtClean="0">
                          <a:solidFill>
                            <a:schemeClr val="tx1"/>
                          </a:solidFill>
                          <a:effectLst/>
                        </a:rPr>
                        <a:t>Цветной LCD-экран БИУС.02, </a:t>
                      </a:r>
                      <a:r>
                        <a:rPr lang="ru-RU" sz="2400" dirty="0" err="1" smtClean="0">
                          <a:solidFill>
                            <a:schemeClr val="tx1"/>
                          </a:solidFill>
                          <a:effectLst/>
                        </a:rPr>
                        <a:t>г.Брест</a:t>
                      </a:r>
                      <a:endParaRPr lang="ru-RU" sz="24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9412" marR="19412" marT="0" marB="0">
                    <a:noFill/>
                  </a:tcPr>
                </a:tc>
              </a:tr>
              <a:tr h="1512253">
                <a:tc>
                  <a:txBody>
                    <a:bodyPr/>
                    <a:lstStyle/>
                    <a:p>
                      <a:pPr marL="0" indent="363538">
                        <a:spcAft>
                          <a:spcPts val="0"/>
                        </a:spcAft>
                      </a:pPr>
                      <a:r>
                        <a:rPr lang="ru-RU" sz="2600" dirty="0" smtClean="0">
                          <a:solidFill>
                            <a:srgbClr val="00B050"/>
                          </a:solidFill>
                          <a:effectLst/>
                          <a:sym typeface="Wingdings 2"/>
                        </a:rPr>
                        <a:t></a:t>
                      </a:r>
                      <a:r>
                        <a:rPr lang="ru-RU" sz="2400" dirty="0" smtClean="0">
                          <a:solidFill>
                            <a:schemeClr val="tx1"/>
                          </a:solidFill>
                          <a:effectLst/>
                        </a:rPr>
                        <a:t>Рулевая колонка улучшенного дизайна КЗК-12-12-0119230 с насос-дозатором с повышенным давлением настройки предохранительного клапана для обеспечения минимального усилия на руле необходимого для поворота колес </a:t>
                      </a:r>
                      <a:endParaRPr lang="ru-RU" sz="24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9412" marR="19412" marT="0" marB="0">
                    <a:noFill/>
                  </a:tcPr>
                </a:tc>
              </a:tr>
              <a:tr h="403267">
                <a:tc>
                  <a:txBody>
                    <a:bodyPr/>
                    <a:lstStyle/>
                    <a:p>
                      <a:pPr marL="0" indent="363538">
                        <a:spcAft>
                          <a:spcPts val="0"/>
                        </a:spcAft>
                      </a:pPr>
                      <a:r>
                        <a:rPr lang="ru-RU" sz="2600" dirty="0" smtClean="0">
                          <a:solidFill>
                            <a:srgbClr val="00B050"/>
                          </a:solidFill>
                          <a:effectLst/>
                          <a:sym typeface="Wingdings 2"/>
                        </a:rPr>
                        <a:t></a:t>
                      </a:r>
                      <a:r>
                        <a:rPr lang="ru-RU" sz="2400" dirty="0" smtClean="0">
                          <a:solidFill>
                            <a:schemeClr val="tx1"/>
                          </a:solidFill>
                          <a:effectLst/>
                        </a:rPr>
                        <a:t>Коврик </a:t>
                      </a:r>
                      <a:r>
                        <a:rPr lang="ru-RU" sz="2400" dirty="0">
                          <a:solidFill>
                            <a:schemeClr val="tx1"/>
                          </a:solidFill>
                          <a:effectLst/>
                        </a:rPr>
                        <a:t>на пол кабины с покрытием «</a:t>
                      </a:r>
                      <a:r>
                        <a:rPr lang="ru-RU" sz="2400" dirty="0" err="1">
                          <a:solidFill>
                            <a:schemeClr val="tx1"/>
                          </a:solidFill>
                          <a:effectLst/>
                        </a:rPr>
                        <a:t>Автолин</a:t>
                      </a:r>
                      <a:r>
                        <a:rPr lang="ru-RU" sz="2400" dirty="0">
                          <a:solidFill>
                            <a:schemeClr val="tx1"/>
                          </a:solidFill>
                          <a:effectLst/>
                        </a:rPr>
                        <a:t>»</a:t>
                      </a:r>
                      <a:endParaRPr lang="ru-RU" sz="24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9412" marR="19412" marT="0" marB="0">
                    <a:noFill/>
                  </a:tcPr>
                </a:tc>
              </a:tr>
              <a:tr h="403267">
                <a:tc>
                  <a:txBody>
                    <a:bodyPr/>
                    <a:lstStyle/>
                    <a:p>
                      <a:pPr marL="0" indent="363538">
                        <a:spcAft>
                          <a:spcPts val="0"/>
                        </a:spcAft>
                      </a:pPr>
                      <a:r>
                        <a:rPr lang="ru-RU" sz="2600" dirty="0" smtClean="0">
                          <a:solidFill>
                            <a:srgbClr val="00B050"/>
                          </a:solidFill>
                          <a:effectLst/>
                          <a:sym typeface="Wingdings 2"/>
                        </a:rPr>
                        <a:t></a:t>
                      </a:r>
                      <a:r>
                        <a:rPr lang="ru-RU" sz="2400" dirty="0" smtClean="0">
                          <a:solidFill>
                            <a:schemeClr val="tx1"/>
                          </a:solidFill>
                          <a:effectLst/>
                        </a:rPr>
                        <a:t>Единый </a:t>
                      </a:r>
                      <a:r>
                        <a:rPr lang="ru-RU" sz="2400" dirty="0">
                          <a:solidFill>
                            <a:schemeClr val="tx1"/>
                          </a:solidFill>
                          <a:effectLst/>
                        </a:rPr>
                        <a:t>ключ</a:t>
                      </a:r>
                      <a:endParaRPr lang="ru-RU" sz="24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9412" marR="19412" marT="0" marB="0">
                    <a:noFill/>
                  </a:tcPr>
                </a:tc>
              </a:tr>
              <a:tr h="403267">
                <a:tc>
                  <a:txBody>
                    <a:bodyPr/>
                    <a:lstStyle/>
                    <a:p>
                      <a:pPr marL="0" indent="363538">
                        <a:spcAft>
                          <a:spcPts val="0"/>
                        </a:spcAft>
                      </a:pPr>
                      <a:r>
                        <a:rPr lang="ru-RU" sz="2600" dirty="0" smtClean="0">
                          <a:solidFill>
                            <a:srgbClr val="00B050"/>
                          </a:solidFill>
                          <a:effectLst/>
                          <a:sym typeface="Wingdings 2"/>
                        </a:rPr>
                        <a:t></a:t>
                      </a:r>
                      <a:r>
                        <a:rPr lang="ru-RU" sz="2400" dirty="0" smtClean="0">
                          <a:solidFill>
                            <a:schemeClr val="tx1"/>
                          </a:solidFill>
                          <a:effectLst/>
                        </a:rPr>
                        <a:t>Бачок </a:t>
                      </a:r>
                      <a:r>
                        <a:rPr lang="ru-RU" sz="2400" dirty="0">
                          <a:solidFill>
                            <a:schemeClr val="tx1"/>
                          </a:solidFill>
                          <a:effectLst/>
                        </a:rPr>
                        <a:t>для мытья рук емкостью 10 л. </a:t>
                      </a:r>
                      <a:endParaRPr lang="ru-RU" sz="24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9412" marR="19412" marT="0" marB="0">
                    <a:noFill/>
                  </a:tcPr>
                </a:tc>
              </a:tr>
            </a:tbl>
          </a:graphicData>
        </a:graphic>
      </p:graphicFrame>
      <p:pic>
        <p:nvPicPr>
          <p:cNvPr id="6" name="Рисунок 5" descr="ВАС_без группа в одну строку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07416" y="6814508"/>
            <a:ext cx="2285984" cy="746755"/>
          </a:xfrm>
          <a:prstGeom prst="rect">
            <a:avLst/>
          </a:prstGeom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6903943"/>
            <a:ext cx="2357454" cy="657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xmlns="" val="27772371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5" name="Rectangle 3"/>
          <p:cNvSpPr>
            <a:spLocks noChangeArrowheads="1"/>
          </p:cNvSpPr>
          <p:nvPr/>
        </p:nvSpPr>
        <p:spPr bwMode="auto">
          <a:xfrm>
            <a:off x="3804" y="265113"/>
            <a:ext cx="10689607" cy="563562"/>
          </a:xfrm>
          <a:prstGeom prst="rect">
            <a:avLst/>
          </a:prstGeom>
          <a:solidFill>
            <a:srgbClr val="92D050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4312" tIns="57154" rIns="114312" bIns="57154" anchor="ctr"/>
          <a:lstStyle>
            <a:lvl1pPr eaLnBrk="0" hangingPunct="0">
              <a:spcBef>
                <a:spcPct val="20000"/>
              </a:spcBef>
              <a:buChar char="•"/>
              <a:defRPr sz="4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37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31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6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buFontTx/>
              <a:buNone/>
            </a:pPr>
            <a:r>
              <a:rPr lang="ru-RU" altLang="ru-RU" sz="3000" b="1" i="1" dirty="0" smtClean="0">
                <a:solidFill>
                  <a:srgbClr val="000000"/>
                </a:solidFill>
                <a:latin typeface="Calibri" pitchFamily="34" charset="0"/>
              </a:rPr>
              <a:t>Молотильный аппарат</a:t>
            </a:r>
            <a:endParaRPr lang="ru-RU" altLang="ru-RU" sz="3000" b="1" i="1" dirty="0">
              <a:solidFill>
                <a:srgbClr val="000000"/>
              </a:solidFill>
              <a:latin typeface="Calibri" pitchFamily="34" charset="0"/>
            </a:endParaRPr>
          </a:p>
        </p:txBody>
      </p:sp>
      <p:pic>
        <p:nvPicPr>
          <p:cNvPr id="16" name="Рисунок 15" descr="C:\Users\325-Lyutkov-av\AppData\Local\Microsoft\Windows\Temporary Internet Files\Content.Word\kzk-3219-2-0102000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881143" y="1395020"/>
            <a:ext cx="5441950" cy="476250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5" name="Прямая со стрелкой 4"/>
          <p:cNvCxnSpPr>
            <a:stCxn id="9" idx="2"/>
          </p:cNvCxnSpPr>
          <p:nvPr/>
        </p:nvCxnSpPr>
        <p:spPr bwMode="auto">
          <a:xfrm>
            <a:off x="1917600" y="2905957"/>
            <a:ext cx="1772916" cy="586642"/>
          </a:xfrm>
          <a:prstGeom prst="straightConnector1">
            <a:avLst/>
          </a:prstGeom>
          <a:ln>
            <a:headEnd type="none" w="med" len="med"/>
            <a:tailEnd type="arrow"/>
          </a:ln>
          <a:ex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672932" y="2259626"/>
            <a:ext cx="248933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800" dirty="0" smtClean="0"/>
              <a:t>Ускоряющий барабан</a:t>
            </a:r>
          </a:p>
          <a:p>
            <a:r>
              <a:rPr lang="en-US" sz="1800" dirty="0" smtClean="0"/>
              <a:t>Ø</a:t>
            </a:r>
            <a:r>
              <a:rPr lang="ru-RU" sz="1800" dirty="0" smtClean="0"/>
              <a:t>600 мм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487639" y="1199376"/>
            <a:ext cx="2632837" cy="89255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800" dirty="0" smtClean="0"/>
              <a:t>Молотильный барабан</a:t>
            </a:r>
          </a:p>
          <a:p>
            <a:r>
              <a:rPr lang="en-US" sz="1800" dirty="0" smtClean="0"/>
              <a:t>Ø</a:t>
            </a:r>
            <a:r>
              <a:rPr lang="ru-RU" sz="1800" dirty="0" smtClean="0"/>
              <a:t>800 мм</a:t>
            </a:r>
            <a:endParaRPr lang="ru-RU" sz="1800" dirty="0"/>
          </a:p>
          <a:p>
            <a:endParaRPr lang="ru-RU" sz="1600" dirty="0"/>
          </a:p>
        </p:txBody>
      </p:sp>
      <p:cxnSp>
        <p:nvCxnSpPr>
          <p:cNvPr id="12" name="Прямая со стрелкой 11"/>
          <p:cNvCxnSpPr>
            <a:stCxn id="10" idx="3"/>
          </p:cNvCxnSpPr>
          <p:nvPr/>
        </p:nvCxnSpPr>
        <p:spPr bwMode="auto">
          <a:xfrm>
            <a:off x="4120476" y="1645652"/>
            <a:ext cx="1370240" cy="1054859"/>
          </a:xfrm>
          <a:prstGeom prst="straightConnector1">
            <a:avLst/>
          </a:prstGeom>
          <a:ln>
            <a:headEnd type="none" w="med" len="med"/>
            <a:tailEnd type="arrow"/>
          </a:ln>
          <a:ex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7271800" y="1722596"/>
            <a:ext cx="20397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800" dirty="0" smtClean="0"/>
              <a:t>Подающий битер</a:t>
            </a:r>
            <a:endParaRPr lang="ru-RU" sz="1800" dirty="0"/>
          </a:p>
        </p:txBody>
      </p:sp>
      <p:sp>
        <p:nvSpPr>
          <p:cNvPr id="15" name="TextBox 14"/>
          <p:cNvSpPr txBox="1"/>
          <p:nvPr/>
        </p:nvSpPr>
        <p:spPr>
          <a:xfrm>
            <a:off x="6858868" y="5818966"/>
            <a:ext cx="17511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800" dirty="0" err="1" smtClean="0"/>
              <a:t>Подбарабанье</a:t>
            </a:r>
            <a:endParaRPr lang="ru-RU" sz="1800" dirty="0" smtClean="0"/>
          </a:p>
        </p:txBody>
      </p:sp>
      <p:sp>
        <p:nvSpPr>
          <p:cNvPr id="17" name="TextBox 16"/>
          <p:cNvSpPr txBox="1"/>
          <p:nvPr/>
        </p:nvSpPr>
        <p:spPr>
          <a:xfrm>
            <a:off x="8563788" y="3008354"/>
            <a:ext cx="12061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800" dirty="0" smtClean="0"/>
              <a:t>Вариатор</a:t>
            </a:r>
            <a:endParaRPr lang="ru-RU" sz="1800" dirty="0"/>
          </a:p>
        </p:txBody>
      </p:sp>
      <p:sp>
        <p:nvSpPr>
          <p:cNvPr id="18" name="TextBox 17"/>
          <p:cNvSpPr txBox="1"/>
          <p:nvPr/>
        </p:nvSpPr>
        <p:spPr>
          <a:xfrm>
            <a:off x="7922747" y="4956816"/>
            <a:ext cx="26658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800" dirty="0" smtClean="0"/>
              <a:t>Понижающий редуктор</a:t>
            </a:r>
            <a:endParaRPr lang="ru-RU" sz="1800" dirty="0"/>
          </a:p>
        </p:txBody>
      </p:sp>
      <p:sp>
        <p:nvSpPr>
          <p:cNvPr id="19" name="TextBox 18"/>
          <p:cNvSpPr txBox="1"/>
          <p:nvPr/>
        </p:nvSpPr>
        <p:spPr>
          <a:xfrm>
            <a:off x="2171431" y="6238775"/>
            <a:ext cx="23371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800" dirty="0" err="1" smtClean="0"/>
              <a:t>Камнеулавливатель</a:t>
            </a:r>
            <a:endParaRPr lang="ru-RU" sz="1800" dirty="0"/>
          </a:p>
        </p:txBody>
      </p:sp>
      <p:sp>
        <p:nvSpPr>
          <p:cNvPr id="20" name="TextBox 19"/>
          <p:cNvSpPr txBox="1"/>
          <p:nvPr/>
        </p:nvSpPr>
        <p:spPr>
          <a:xfrm>
            <a:off x="4986488" y="6065151"/>
            <a:ext cx="1717458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800" dirty="0" smtClean="0"/>
              <a:t>Механизм</a:t>
            </a:r>
          </a:p>
          <a:p>
            <a:r>
              <a:rPr lang="ru-RU" sz="1800" dirty="0" smtClean="0"/>
              <a:t>подъема </a:t>
            </a:r>
          </a:p>
          <a:p>
            <a:r>
              <a:rPr lang="ru-RU" sz="1800" dirty="0" err="1" smtClean="0"/>
              <a:t>подбарабаний</a:t>
            </a:r>
            <a:endParaRPr lang="ru-RU" sz="1800" dirty="0"/>
          </a:p>
        </p:txBody>
      </p:sp>
      <p:cxnSp>
        <p:nvCxnSpPr>
          <p:cNvPr id="22" name="Прямая со стрелкой 21"/>
          <p:cNvCxnSpPr>
            <a:stCxn id="19" idx="3"/>
          </p:cNvCxnSpPr>
          <p:nvPr/>
        </p:nvCxnSpPr>
        <p:spPr bwMode="auto">
          <a:xfrm flipV="1">
            <a:off x="4508546" y="5684503"/>
            <a:ext cx="190082" cy="738938"/>
          </a:xfrm>
          <a:prstGeom prst="straightConnector1">
            <a:avLst/>
          </a:prstGeom>
          <a:ln>
            <a:headEnd type="none" w="med" len="med"/>
            <a:tailEnd type="arrow"/>
          </a:ln>
          <a:ex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7" name="Прямая со стрелкой 26"/>
          <p:cNvCxnSpPr>
            <a:stCxn id="15" idx="0"/>
          </p:cNvCxnSpPr>
          <p:nvPr/>
        </p:nvCxnSpPr>
        <p:spPr bwMode="auto">
          <a:xfrm flipH="1" flipV="1">
            <a:off x="6354813" y="4788744"/>
            <a:ext cx="1379615" cy="1030222"/>
          </a:xfrm>
          <a:prstGeom prst="straightConnector1">
            <a:avLst/>
          </a:prstGeom>
          <a:ln>
            <a:headEnd type="none" w="med" len="med"/>
            <a:tailEnd type="arrow"/>
          </a:ln>
          <a:ex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3" name="Прямая со стрелкой 32"/>
          <p:cNvCxnSpPr>
            <a:stCxn id="14" idx="2"/>
          </p:cNvCxnSpPr>
          <p:nvPr/>
        </p:nvCxnSpPr>
        <p:spPr bwMode="auto">
          <a:xfrm flipH="1">
            <a:off x="6570836" y="2091928"/>
            <a:ext cx="1720827" cy="714345"/>
          </a:xfrm>
          <a:prstGeom prst="straightConnector1">
            <a:avLst/>
          </a:prstGeom>
          <a:ln>
            <a:headEnd type="none" w="med" len="med"/>
            <a:tailEnd type="arrow"/>
          </a:ln>
          <a:ex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7" name="Прямая со стрелкой 36"/>
          <p:cNvCxnSpPr>
            <a:stCxn id="17" idx="1"/>
          </p:cNvCxnSpPr>
          <p:nvPr/>
        </p:nvCxnSpPr>
        <p:spPr bwMode="auto">
          <a:xfrm flipH="1">
            <a:off x="7866980" y="3193020"/>
            <a:ext cx="696808" cy="83555"/>
          </a:xfrm>
          <a:prstGeom prst="straightConnector1">
            <a:avLst/>
          </a:prstGeom>
          <a:ln>
            <a:headEnd type="none" w="med" len="med"/>
            <a:tailEnd type="arrow"/>
          </a:ln>
          <a:ex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40" name="Прямая со стрелкой 39"/>
          <p:cNvCxnSpPr>
            <a:stCxn id="18" idx="1"/>
          </p:cNvCxnSpPr>
          <p:nvPr/>
        </p:nvCxnSpPr>
        <p:spPr bwMode="auto">
          <a:xfrm flipH="1" flipV="1">
            <a:off x="6714852" y="4356695"/>
            <a:ext cx="1207895" cy="784787"/>
          </a:xfrm>
          <a:prstGeom prst="straightConnector1">
            <a:avLst/>
          </a:prstGeom>
          <a:ln>
            <a:headEnd type="none" w="med" len="med"/>
            <a:tailEnd type="arrow"/>
          </a:ln>
          <a:ex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45" name="Прямая со стрелкой 44"/>
          <p:cNvCxnSpPr>
            <a:stCxn id="20" idx="0"/>
          </p:cNvCxnSpPr>
          <p:nvPr/>
        </p:nvCxnSpPr>
        <p:spPr bwMode="auto">
          <a:xfrm flipV="1">
            <a:off x="5845217" y="5508823"/>
            <a:ext cx="77547" cy="556328"/>
          </a:xfrm>
          <a:prstGeom prst="straightConnector1">
            <a:avLst/>
          </a:prstGeom>
          <a:ln>
            <a:headEnd type="none" w="med" len="med"/>
            <a:tailEnd type="arrow"/>
          </a:ln>
          <a:ex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57" name="TextBox 56"/>
          <p:cNvSpPr txBox="1"/>
          <p:nvPr/>
        </p:nvSpPr>
        <p:spPr>
          <a:xfrm>
            <a:off x="488916" y="851673"/>
            <a:ext cx="99953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800" dirty="0" smtClean="0"/>
              <a:t>Линейная скорость подающего битера согласована со скоростью молотильного барабана</a:t>
            </a:r>
            <a:endParaRPr lang="ru-RU" sz="1800" dirty="0"/>
          </a:p>
        </p:txBody>
      </p:sp>
      <p:pic>
        <p:nvPicPr>
          <p:cNvPr id="21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6638151"/>
            <a:ext cx="2357454" cy="657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3" name="Рисунок 22" descr="ВАС_без группа в одну строку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407416" y="6814508"/>
            <a:ext cx="2285984" cy="7467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519072817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6903943"/>
            <a:ext cx="2357454" cy="657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6" name="Рисунок 25" descr="C:\Users\325-Lyutkov-av\AppData\Local\Microsoft\Windows\Temporary Internet Files\Content.Word\kzk-3219-0000000-1.jpg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7110"/>
          <a:stretch/>
        </p:blipFill>
        <p:spPr bwMode="auto">
          <a:xfrm>
            <a:off x="1890316" y="2115071"/>
            <a:ext cx="6440437" cy="3753791"/>
          </a:xfrm>
          <a:prstGeom prst="rect">
            <a:avLst/>
          </a:prstGeom>
          <a:noFill/>
          <a:ln>
            <a:noFill/>
          </a:ln>
        </p:spPr>
      </p:pic>
      <p:sp>
        <p:nvSpPr>
          <p:cNvPr id="20485" name="Rectangle 3"/>
          <p:cNvSpPr>
            <a:spLocks noChangeArrowheads="1"/>
          </p:cNvSpPr>
          <p:nvPr/>
        </p:nvSpPr>
        <p:spPr bwMode="auto">
          <a:xfrm>
            <a:off x="3804" y="265113"/>
            <a:ext cx="10689607" cy="943750"/>
          </a:xfrm>
          <a:prstGeom prst="rect">
            <a:avLst/>
          </a:prstGeom>
          <a:solidFill>
            <a:srgbClr val="92D050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4312" tIns="57154" rIns="114312" bIns="57154" anchor="ctr"/>
          <a:lstStyle>
            <a:lvl1pPr eaLnBrk="0" hangingPunct="0">
              <a:spcBef>
                <a:spcPct val="20000"/>
              </a:spcBef>
              <a:buChar char="•"/>
              <a:defRPr sz="4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37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31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6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buFontTx/>
              <a:buNone/>
            </a:pPr>
            <a:r>
              <a:rPr lang="ru-RU" altLang="ru-RU" sz="3000" b="1" i="1" dirty="0" smtClean="0">
                <a:solidFill>
                  <a:srgbClr val="000000"/>
                </a:solidFill>
                <a:latin typeface="Calibri" pitchFamily="34" charset="0"/>
              </a:rPr>
              <a:t>Очистка</a:t>
            </a:r>
            <a:endParaRPr lang="ru-RU" altLang="ru-RU" sz="3000" b="1" i="1" dirty="0">
              <a:solidFill>
                <a:srgbClr val="000000"/>
              </a:solidFill>
              <a:latin typeface="Calibri" pitchFamily="34" charset="0"/>
            </a:endParaRPr>
          </a:p>
        </p:txBody>
      </p:sp>
      <p:cxnSp>
        <p:nvCxnSpPr>
          <p:cNvPr id="5" name="Прямая со стрелкой 4"/>
          <p:cNvCxnSpPr>
            <a:stCxn id="9" idx="0"/>
          </p:cNvCxnSpPr>
          <p:nvPr/>
        </p:nvCxnSpPr>
        <p:spPr bwMode="auto">
          <a:xfrm flipV="1">
            <a:off x="1367990" y="5354671"/>
            <a:ext cx="1170398" cy="666851"/>
          </a:xfrm>
          <a:prstGeom prst="straightConnector1">
            <a:avLst/>
          </a:prstGeom>
          <a:ln>
            <a:headEnd type="none" w="med" len="med"/>
            <a:tailEnd type="arrow"/>
          </a:ln>
          <a:ex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427219" y="6021522"/>
            <a:ext cx="18815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800" dirty="0" err="1" smtClean="0">
                <a:solidFill>
                  <a:srgbClr val="000000"/>
                </a:solidFill>
              </a:rPr>
              <a:t>Стрясная</a:t>
            </a:r>
            <a:r>
              <a:rPr lang="ru-RU" sz="1800" dirty="0" smtClean="0">
                <a:solidFill>
                  <a:srgbClr val="000000"/>
                </a:solidFill>
              </a:rPr>
              <a:t> доска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427219" y="3068718"/>
            <a:ext cx="26031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800" dirty="0" smtClean="0">
                <a:solidFill>
                  <a:srgbClr val="000000"/>
                </a:solidFill>
              </a:rPr>
              <a:t>Молотильный аппарат</a:t>
            </a:r>
            <a:endParaRPr lang="ru-RU" sz="1600" dirty="0">
              <a:solidFill>
                <a:srgbClr val="000000"/>
              </a:solidFill>
            </a:endParaRPr>
          </a:p>
        </p:txBody>
      </p:sp>
      <p:cxnSp>
        <p:nvCxnSpPr>
          <p:cNvPr id="12" name="Прямая со стрелкой 11"/>
          <p:cNvCxnSpPr>
            <a:stCxn id="10" idx="2"/>
          </p:cNvCxnSpPr>
          <p:nvPr/>
        </p:nvCxnSpPr>
        <p:spPr bwMode="auto">
          <a:xfrm>
            <a:off x="1728794" y="3438050"/>
            <a:ext cx="1437661" cy="545570"/>
          </a:xfrm>
          <a:prstGeom prst="straightConnector1">
            <a:avLst/>
          </a:prstGeom>
          <a:ln>
            <a:headEnd type="none" w="med" len="med"/>
            <a:tailEnd type="arrow"/>
          </a:ln>
          <a:ex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2212897" y="2015653"/>
            <a:ext cx="32002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800" dirty="0" smtClean="0">
                <a:solidFill>
                  <a:srgbClr val="000000"/>
                </a:solidFill>
              </a:rPr>
              <a:t>Роторный </a:t>
            </a:r>
            <a:r>
              <a:rPr lang="ru-RU" sz="1800" dirty="0" err="1" smtClean="0">
                <a:solidFill>
                  <a:srgbClr val="000000"/>
                </a:solidFill>
              </a:rPr>
              <a:t>соломосепаратор</a:t>
            </a:r>
            <a:endParaRPr lang="ru-RU" sz="1800" dirty="0">
              <a:solidFill>
                <a:srgbClr val="000000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7621731" y="4644727"/>
            <a:ext cx="188000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800" dirty="0" smtClean="0">
                <a:solidFill>
                  <a:srgbClr val="000000"/>
                </a:solidFill>
              </a:rPr>
              <a:t>Нижний</a:t>
            </a:r>
          </a:p>
          <a:p>
            <a:r>
              <a:rPr lang="ru-RU" sz="1800" dirty="0" smtClean="0">
                <a:solidFill>
                  <a:srgbClr val="000000"/>
                </a:solidFill>
              </a:rPr>
              <a:t>решетный стан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8155012" y="2802417"/>
            <a:ext cx="17446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800" dirty="0" smtClean="0">
                <a:solidFill>
                  <a:srgbClr val="000000"/>
                </a:solidFill>
              </a:rPr>
              <a:t>Скатная доска</a:t>
            </a:r>
            <a:endParaRPr lang="ru-RU" sz="1800" dirty="0">
              <a:solidFill>
                <a:srgbClr val="000000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7686960" y="3660454"/>
            <a:ext cx="188000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800" dirty="0" smtClean="0">
                <a:solidFill>
                  <a:srgbClr val="000000"/>
                </a:solidFill>
              </a:rPr>
              <a:t>Верхний</a:t>
            </a:r>
          </a:p>
          <a:p>
            <a:r>
              <a:rPr lang="ru-RU" sz="1800" dirty="0" smtClean="0">
                <a:solidFill>
                  <a:srgbClr val="000000"/>
                </a:solidFill>
              </a:rPr>
              <a:t>решетный стан</a:t>
            </a:r>
            <a:endParaRPr lang="ru-RU" sz="1800" dirty="0">
              <a:solidFill>
                <a:srgbClr val="000000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7621731" y="5354671"/>
            <a:ext cx="2374240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800" dirty="0" smtClean="0">
                <a:solidFill>
                  <a:srgbClr val="000000"/>
                </a:solidFill>
              </a:rPr>
              <a:t>Колосовой элеватор</a:t>
            </a:r>
          </a:p>
          <a:p>
            <a:r>
              <a:rPr lang="ru-RU" sz="1800" dirty="0"/>
              <a:t>и домолачивающее </a:t>
            </a:r>
          </a:p>
          <a:p>
            <a:r>
              <a:rPr lang="ru-RU" sz="1800" dirty="0" smtClean="0"/>
              <a:t>устройство</a:t>
            </a:r>
            <a:endParaRPr lang="ru-RU" sz="1800" dirty="0">
              <a:solidFill>
                <a:srgbClr val="000000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2442219" y="6021522"/>
            <a:ext cx="14484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800" dirty="0" smtClean="0">
                <a:solidFill>
                  <a:srgbClr val="000000"/>
                </a:solidFill>
              </a:rPr>
              <a:t>Вентилятор</a:t>
            </a:r>
            <a:endParaRPr lang="ru-RU" sz="1800" dirty="0">
              <a:solidFill>
                <a:srgbClr val="000000"/>
              </a:solidFill>
            </a:endParaRPr>
          </a:p>
        </p:txBody>
      </p:sp>
      <p:cxnSp>
        <p:nvCxnSpPr>
          <p:cNvPr id="22" name="Прямая со стрелкой 21"/>
          <p:cNvCxnSpPr>
            <a:stCxn id="19" idx="1"/>
          </p:cNvCxnSpPr>
          <p:nvPr/>
        </p:nvCxnSpPr>
        <p:spPr bwMode="auto">
          <a:xfrm flipH="1" flipV="1">
            <a:off x="5965547" y="4954418"/>
            <a:ext cx="1656184" cy="861918"/>
          </a:xfrm>
          <a:prstGeom prst="straightConnector1">
            <a:avLst/>
          </a:prstGeom>
          <a:ln>
            <a:headEnd type="none" w="med" len="med"/>
            <a:tailEnd type="arrow"/>
          </a:ln>
          <a:ex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7" name="Прямая со стрелкой 26"/>
          <p:cNvCxnSpPr>
            <a:stCxn id="15" idx="1"/>
          </p:cNvCxnSpPr>
          <p:nvPr/>
        </p:nvCxnSpPr>
        <p:spPr bwMode="auto">
          <a:xfrm flipH="1" flipV="1">
            <a:off x="6414606" y="4572719"/>
            <a:ext cx="1207125" cy="395174"/>
          </a:xfrm>
          <a:prstGeom prst="straightConnector1">
            <a:avLst/>
          </a:prstGeom>
          <a:ln>
            <a:headEnd type="none" w="med" len="med"/>
            <a:tailEnd type="arrow"/>
          </a:ln>
          <a:ex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3" name="Прямая со стрелкой 32"/>
          <p:cNvCxnSpPr>
            <a:stCxn id="14" idx="2"/>
          </p:cNvCxnSpPr>
          <p:nvPr/>
        </p:nvCxnSpPr>
        <p:spPr bwMode="auto">
          <a:xfrm>
            <a:off x="3813015" y="2384985"/>
            <a:ext cx="813605" cy="891590"/>
          </a:xfrm>
          <a:prstGeom prst="straightConnector1">
            <a:avLst/>
          </a:prstGeom>
          <a:ln>
            <a:headEnd type="none" w="med" len="med"/>
            <a:tailEnd type="arrow"/>
          </a:ln>
          <a:ex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7" name="Прямая со стрелкой 36"/>
          <p:cNvCxnSpPr>
            <a:stCxn id="17" idx="1"/>
          </p:cNvCxnSpPr>
          <p:nvPr/>
        </p:nvCxnSpPr>
        <p:spPr bwMode="auto">
          <a:xfrm flipH="1">
            <a:off x="7218908" y="2987083"/>
            <a:ext cx="936104" cy="266301"/>
          </a:xfrm>
          <a:prstGeom prst="straightConnector1">
            <a:avLst/>
          </a:prstGeom>
          <a:ln>
            <a:headEnd type="none" w="med" len="med"/>
            <a:tailEnd type="arrow"/>
          </a:ln>
          <a:ex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40" name="Прямая со стрелкой 39"/>
          <p:cNvCxnSpPr>
            <a:stCxn id="18" idx="1"/>
          </p:cNvCxnSpPr>
          <p:nvPr/>
        </p:nvCxnSpPr>
        <p:spPr bwMode="auto">
          <a:xfrm flipH="1">
            <a:off x="6930876" y="3983620"/>
            <a:ext cx="756084" cy="8346"/>
          </a:xfrm>
          <a:prstGeom prst="straightConnector1">
            <a:avLst/>
          </a:prstGeom>
          <a:ln>
            <a:headEnd type="none" w="med" len="med"/>
            <a:tailEnd type="arrow"/>
          </a:ln>
          <a:ex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45" name="Прямая со стрелкой 44"/>
          <p:cNvCxnSpPr>
            <a:stCxn id="20" idx="3"/>
          </p:cNvCxnSpPr>
          <p:nvPr/>
        </p:nvCxnSpPr>
        <p:spPr bwMode="auto">
          <a:xfrm flipV="1">
            <a:off x="3890692" y="5691078"/>
            <a:ext cx="303880" cy="515110"/>
          </a:xfrm>
          <a:prstGeom prst="straightConnector1">
            <a:avLst/>
          </a:prstGeom>
          <a:ln>
            <a:headEnd type="none" w="med" len="med"/>
            <a:tailEnd type="arrow"/>
          </a:ln>
          <a:ex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52" name="TextBox 51"/>
          <p:cNvSpPr txBox="1"/>
          <p:nvPr/>
        </p:nvSpPr>
        <p:spPr>
          <a:xfrm>
            <a:off x="5746025" y="6582170"/>
            <a:ext cx="19390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800" dirty="0" smtClean="0"/>
              <a:t>Колосовой шнек</a:t>
            </a:r>
            <a:endParaRPr lang="ru-RU" sz="1800" dirty="0"/>
          </a:p>
        </p:txBody>
      </p:sp>
      <p:cxnSp>
        <p:nvCxnSpPr>
          <p:cNvPr id="54" name="Прямая со стрелкой 53"/>
          <p:cNvCxnSpPr>
            <a:stCxn id="52" idx="0"/>
          </p:cNvCxnSpPr>
          <p:nvPr/>
        </p:nvCxnSpPr>
        <p:spPr bwMode="auto">
          <a:xfrm flipH="1" flipV="1">
            <a:off x="5746025" y="5354672"/>
            <a:ext cx="969529" cy="1227498"/>
          </a:xfrm>
          <a:prstGeom prst="straightConnector1">
            <a:avLst/>
          </a:prstGeom>
          <a:ln>
            <a:headEnd type="none" w="med" len="med"/>
            <a:tailEnd type="arrow"/>
          </a:ln>
          <a:ex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61" name="TextBox 60"/>
          <p:cNvSpPr txBox="1"/>
          <p:nvPr/>
        </p:nvSpPr>
        <p:spPr>
          <a:xfrm>
            <a:off x="2212897" y="6592717"/>
            <a:ext cx="29784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800" dirty="0" smtClean="0"/>
              <a:t>Распределительный шнек</a:t>
            </a:r>
            <a:endParaRPr lang="ru-RU" sz="1800" dirty="0"/>
          </a:p>
        </p:txBody>
      </p:sp>
      <p:cxnSp>
        <p:nvCxnSpPr>
          <p:cNvPr id="63" name="Прямая со стрелкой 62"/>
          <p:cNvCxnSpPr/>
          <p:nvPr/>
        </p:nvCxnSpPr>
        <p:spPr bwMode="auto">
          <a:xfrm flipV="1">
            <a:off x="4914653" y="4572719"/>
            <a:ext cx="360039" cy="2019998"/>
          </a:xfrm>
          <a:prstGeom prst="straightConnector1">
            <a:avLst/>
          </a:prstGeom>
          <a:ln>
            <a:headEnd type="none" w="med" len="med"/>
            <a:tailEnd type="arrow"/>
          </a:ln>
          <a:ex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pic>
        <p:nvPicPr>
          <p:cNvPr id="25" name="Рисунок 24" descr="ВАС_без группа в одну строку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407416" y="6814508"/>
            <a:ext cx="2285984" cy="7467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597612241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3"/>
          <p:cNvSpPr>
            <a:spLocks noChangeArrowheads="1"/>
          </p:cNvSpPr>
          <p:nvPr/>
        </p:nvSpPr>
        <p:spPr bwMode="auto">
          <a:xfrm>
            <a:off x="13915" y="379412"/>
            <a:ext cx="10689607" cy="520700"/>
          </a:xfrm>
          <a:prstGeom prst="rect">
            <a:avLst/>
          </a:prstGeom>
          <a:gradFill rotWithShape="1">
            <a:gsLst>
              <a:gs pos="0">
                <a:srgbClr val="A5C3D0"/>
              </a:gs>
              <a:gs pos="100000">
                <a:srgbClr val="FFFFFF"/>
              </a:gs>
            </a:gsLst>
            <a:lin ang="108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4312" tIns="57154" rIns="114312" bIns="57154" anchor="ctr"/>
          <a:lstStyle>
            <a:lvl1pPr eaLnBrk="0" hangingPunct="0">
              <a:spcBef>
                <a:spcPct val="20000"/>
              </a:spcBef>
              <a:buChar char="•"/>
              <a:defRPr sz="4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37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31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6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endParaRPr lang="ru-RU" altLang="ru-RU" sz="2100">
              <a:solidFill>
                <a:srgbClr val="000000"/>
              </a:solidFill>
            </a:endParaRPr>
          </a:p>
        </p:txBody>
      </p:sp>
      <p:sp>
        <p:nvSpPr>
          <p:cNvPr id="26627" name="Rectangle 3"/>
          <p:cNvSpPr>
            <a:spLocks noChangeArrowheads="1"/>
          </p:cNvSpPr>
          <p:nvPr/>
        </p:nvSpPr>
        <p:spPr bwMode="auto">
          <a:xfrm>
            <a:off x="9" y="17737"/>
            <a:ext cx="230921" cy="469367"/>
          </a:xfrm>
          <a:prstGeom prst="rect">
            <a:avLst/>
          </a:prstGeom>
          <a:noFill/>
          <a:ln>
            <a:noFill/>
          </a:ln>
          <a:effectLst>
            <a:prstShdw prst="shdw13" dist="53882" dir="13500000">
              <a:schemeClr val="bg2">
                <a:alpha val="50000"/>
              </a:schemeClr>
            </a:prst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14312" tIns="57154" rIns="114312" bIns="57154" anchor="ctr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4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37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31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2300">
              <a:solidFill>
                <a:srgbClr val="000000"/>
              </a:solidFill>
            </a:endParaRPr>
          </a:p>
        </p:txBody>
      </p:sp>
      <p:sp>
        <p:nvSpPr>
          <p:cNvPr id="26628" name="Rectangle 4"/>
          <p:cNvSpPr>
            <a:spLocks noChangeArrowheads="1"/>
          </p:cNvSpPr>
          <p:nvPr/>
        </p:nvSpPr>
        <p:spPr bwMode="auto">
          <a:xfrm>
            <a:off x="9" y="3965850"/>
            <a:ext cx="230921" cy="469367"/>
          </a:xfrm>
          <a:prstGeom prst="rect">
            <a:avLst/>
          </a:prstGeom>
          <a:noFill/>
          <a:ln>
            <a:noFill/>
          </a:ln>
          <a:effectLst>
            <a:prstShdw prst="shdw13" dist="53882" dir="13500000">
              <a:schemeClr val="bg2">
                <a:alpha val="50000"/>
              </a:schemeClr>
            </a:prst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14312" tIns="57154" rIns="114312" bIns="57154" anchor="ctr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4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37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31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2300">
              <a:solidFill>
                <a:srgbClr val="000000"/>
              </a:solidFill>
            </a:endParaRPr>
          </a:p>
        </p:txBody>
      </p:sp>
      <p:sp>
        <p:nvSpPr>
          <p:cNvPr id="26631" name="Rectangle 3"/>
          <p:cNvSpPr>
            <a:spLocks noChangeArrowheads="1"/>
          </p:cNvSpPr>
          <p:nvPr/>
        </p:nvSpPr>
        <p:spPr bwMode="auto">
          <a:xfrm>
            <a:off x="3804" y="265113"/>
            <a:ext cx="10689607" cy="563562"/>
          </a:xfrm>
          <a:prstGeom prst="rect">
            <a:avLst/>
          </a:prstGeom>
          <a:solidFill>
            <a:srgbClr val="92D050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4312" tIns="57154" rIns="114312" bIns="57154" anchor="ctr"/>
          <a:lstStyle>
            <a:lvl1pPr eaLnBrk="0" hangingPunct="0">
              <a:spcBef>
                <a:spcPct val="20000"/>
              </a:spcBef>
              <a:buChar char="•"/>
              <a:defRPr sz="4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37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31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6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buFontTx/>
              <a:buNone/>
            </a:pPr>
            <a:r>
              <a:rPr lang="ru-RU" altLang="ru-RU" sz="3000" b="1" i="1">
                <a:solidFill>
                  <a:srgbClr val="000000"/>
                </a:solidFill>
                <a:latin typeface="Calibri" pitchFamily="34" charset="0"/>
              </a:rPr>
              <a:t>Вентилятор очистки</a:t>
            </a:r>
          </a:p>
        </p:txBody>
      </p:sp>
      <p:sp>
        <p:nvSpPr>
          <p:cNvPr id="26632" name="Прямоугольник 6"/>
          <p:cNvSpPr>
            <a:spLocks noChangeArrowheads="1"/>
          </p:cNvSpPr>
          <p:nvPr/>
        </p:nvSpPr>
        <p:spPr bwMode="auto">
          <a:xfrm>
            <a:off x="2741611" y="971556"/>
            <a:ext cx="843210" cy="4307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296" tIns="45649" rIns="91296" bIns="45649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4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37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31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2200" b="1">
                <a:solidFill>
                  <a:srgbClr val="000000"/>
                </a:solidFill>
                <a:latin typeface="Calibri" pitchFamily="34" charset="0"/>
              </a:rPr>
              <a:t>Было</a:t>
            </a:r>
          </a:p>
        </p:txBody>
      </p:sp>
      <p:pic>
        <p:nvPicPr>
          <p:cNvPr id="26633" name="Picture 3" descr="A:\ПРЕЗЕНТАЦИИ\2017\24. КЗС-1624-1 Федорович\Без имени-1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64610"/>
          <a:stretch>
            <a:fillRect/>
          </a:stretch>
        </p:blipFill>
        <p:spPr bwMode="auto">
          <a:xfrm>
            <a:off x="1678589" y="1187464"/>
            <a:ext cx="1014989" cy="1523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634" name="Прямоугольник 8"/>
          <p:cNvSpPr>
            <a:spLocks noChangeArrowheads="1"/>
          </p:cNvSpPr>
          <p:nvPr/>
        </p:nvSpPr>
        <p:spPr bwMode="auto">
          <a:xfrm>
            <a:off x="7682952" y="1525920"/>
            <a:ext cx="884888" cy="4307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296" tIns="45649" rIns="91296" bIns="45649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4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37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31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2200" b="1">
                <a:solidFill>
                  <a:srgbClr val="000000"/>
                </a:solidFill>
                <a:latin typeface="Calibri" pitchFamily="34" charset="0"/>
              </a:rPr>
              <a:t>Стало</a:t>
            </a:r>
          </a:p>
        </p:txBody>
      </p:sp>
      <p:pic>
        <p:nvPicPr>
          <p:cNvPr id="26635" name="Picture 3" descr="A:\ПРЕЗЕНТАЦИИ\2017\24. КЗС-1624-1 Федорович\Без имени-1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64610"/>
          <a:stretch>
            <a:fillRect/>
          </a:stretch>
        </p:blipFill>
        <p:spPr bwMode="auto">
          <a:xfrm>
            <a:off x="6667961" y="1719604"/>
            <a:ext cx="1014988" cy="1523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36" name="Picture 9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191919"/>
              </a:clrFrom>
              <a:clrTo>
                <a:srgbClr val="191919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0016" t="23067" r="12865" b="17223"/>
          <a:stretch>
            <a:fillRect/>
          </a:stretch>
        </p:blipFill>
        <p:spPr bwMode="auto">
          <a:xfrm>
            <a:off x="621887" y="1611975"/>
            <a:ext cx="4459375" cy="3294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638" name="TextBox 9"/>
          <p:cNvSpPr txBox="1">
            <a:spLocks noChangeArrowheads="1"/>
          </p:cNvSpPr>
          <p:nvPr/>
        </p:nvSpPr>
        <p:spPr bwMode="auto">
          <a:xfrm>
            <a:off x="954212" y="4906029"/>
            <a:ext cx="3456384" cy="5384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296" tIns="45649" rIns="91296" bIns="45649">
            <a:spAutoFit/>
          </a:bodyPr>
          <a:lstStyle>
            <a:lvl1pPr indent="355600" eaLnBrk="0" hangingPunct="0">
              <a:spcBef>
                <a:spcPct val="20000"/>
              </a:spcBef>
              <a:buChar char="•"/>
              <a:defRPr sz="4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37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31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6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2900" dirty="0">
                <a:solidFill>
                  <a:srgbClr val="000000"/>
                </a:solidFill>
                <a:latin typeface="Calibri" pitchFamily="34" charset="0"/>
              </a:rPr>
              <a:t>Двухсекционный</a:t>
            </a:r>
          </a:p>
        </p:txBody>
      </p:sp>
      <p:sp>
        <p:nvSpPr>
          <p:cNvPr id="26639" name="TextBox 9"/>
          <p:cNvSpPr txBox="1">
            <a:spLocks noChangeArrowheads="1"/>
          </p:cNvSpPr>
          <p:nvPr/>
        </p:nvSpPr>
        <p:spPr bwMode="auto">
          <a:xfrm>
            <a:off x="5475934" y="5201629"/>
            <a:ext cx="4242047" cy="5384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296" tIns="45649" rIns="91296" bIns="45649">
            <a:spAutoFit/>
          </a:bodyPr>
          <a:lstStyle>
            <a:lvl1pPr indent="355600" eaLnBrk="0" hangingPunct="0">
              <a:spcBef>
                <a:spcPct val="20000"/>
              </a:spcBef>
              <a:buChar char="•"/>
              <a:defRPr sz="4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37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31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6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2900" dirty="0" err="1" smtClean="0">
                <a:solidFill>
                  <a:srgbClr val="000000"/>
                </a:solidFill>
                <a:latin typeface="Calibri" pitchFamily="34" charset="0"/>
              </a:rPr>
              <a:t>Пятисекционный</a:t>
            </a:r>
            <a:endParaRPr lang="ru-RU" altLang="ru-RU" sz="2900" dirty="0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26640" name="Прямоугольник 18"/>
          <p:cNvSpPr>
            <a:spLocks noChangeArrowheads="1"/>
          </p:cNvSpPr>
          <p:nvPr/>
        </p:nvSpPr>
        <p:spPr bwMode="auto">
          <a:xfrm>
            <a:off x="18108" y="5990524"/>
            <a:ext cx="10577756" cy="646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296" tIns="45649" rIns="91296" bIns="45649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4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37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31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600">
                <a:solidFill>
                  <a:schemeClr val="tx1"/>
                </a:solidFill>
                <a:latin typeface="Arial" charset="0"/>
              </a:defRPr>
            </a:lvl9pPr>
          </a:lstStyle>
          <a:p>
            <a:pPr indent="540477" algn="just" eaLnBrk="1" hangingPunct="1">
              <a:spcBef>
                <a:spcPct val="0"/>
              </a:spcBef>
              <a:buFontTx/>
              <a:buNone/>
            </a:pPr>
            <a:r>
              <a:rPr lang="ru-RU" altLang="ru-RU" sz="1800" dirty="0">
                <a:solidFill>
                  <a:srgbClr val="000000"/>
                </a:solidFill>
                <a:latin typeface="Calibri" pitchFamily="34" charset="0"/>
              </a:rPr>
              <a:t>Для повышения производительности системы очистки и качественного выполнения технологического процесса применен </a:t>
            </a:r>
            <a:r>
              <a:rPr lang="ru-RU" altLang="ru-RU" sz="1800" dirty="0" smtClean="0">
                <a:solidFill>
                  <a:srgbClr val="000000"/>
                </a:solidFill>
                <a:latin typeface="Calibri" pitchFamily="34" charset="0"/>
              </a:rPr>
              <a:t>5-ти </a:t>
            </a:r>
            <a:r>
              <a:rPr lang="ru-RU" altLang="ru-RU" sz="1800" dirty="0">
                <a:solidFill>
                  <a:srgbClr val="000000"/>
                </a:solidFill>
                <a:latin typeface="Calibri" pitchFamily="34" charset="0"/>
              </a:rPr>
              <a:t>секционный повышенной производительности вентилятор.</a:t>
            </a:r>
          </a:p>
        </p:txBody>
      </p:sp>
      <p:pic>
        <p:nvPicPr>
          <p:cNvPr id="18" name="Рисунок 17" descr="D:\Лютков\КЗС-3219\Текстовые документы\Презентации 3219\исходные материалы\kzk-3219-0217000.jpg"/>
          <p:cNvPicPr/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6809" t="36427" r="31132" b="21844"/>
          <a:stretch/>
        </p:blipFill>
        <p:spPr bwMode="auto">
          <a:xfrm>
            <a:off x="5358718" y="1833946"/>
            <a:ext cx="4838700" cy="339090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 xmlns=""/>
            </a:ext>
          </a:extLst>
        </p:spPr>
      </p:pic>
      <p:pic>
        <p:nvPicPr>
          <p:cNvPr id="16" name="Рисунок 15" descr="ВАС_без группа в одну строку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407416" y="6814508"/>
            <a:ext cx="2285984" cy="746755"/>
          </a:xfrm>
          <a:prstGeom prst="rect">
            <a:avLst/>
          </a:prstGeom>
        </p:spPr>
      </p:pic>
      <p:pic>
        <p:nvPicPr>
          <p:cNvPr id="17" name="Picture 2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0" y="6903943"/>
            <a:ext cx="2357454" cy="657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xmlns="" val="2098004020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4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0226" t="31190" r="22890" b="34406"/>
          <a:stretch>
            <a:fillRect/>
          </a:stretch>
        </p:blipFill>
        <p:spPr bwMode="auto">
          <a:xfrm>
            <a:off x="4575982" y="2615311"/>
            <a:ext cx="5845978" cy="3136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85" name="Rectangle 3"/>
          <p:cNvSpPr>
            <a:spLocks noChangeArrowheads="1"/>
          </p:cNvSpPr>
          <p:nvPr/>
        </p:nvSpPr>
        <p:spPr bwMode="auto">
          <a:xfrm>
            <a:off x="3804" y="265113"/>
            <a:ext cx="10689607" cy="563562"/>
          </a:xfrm>
          <a:prstGeom prst="rect">
            <a:avLst/>
          </a:prstGeom>
          <a:solidFill>
            <a:srgbClr val="92D050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4312" tIns="57154" rIns="114312" bIns="57154" anchor="ctr"/>
          <a:lstStyle>
            <a:lvl1pPr eaLnBrk="0" hangingPunct="0">
              <a:spcBef>
                <a:spcPct val="20000"/>
              </a:spcBef>
              <a:buChar char="•"/>
              <a:defRPr sz="4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37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31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6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buFontTx/>
              <a:buNone/>
            </a:pPr>
            <a:r>
              <a:rPr lang="ru-RU" altLang="ru-RU" sz="3000" b="1" i="1" dirty="0">
                <a:latin typeface="Calibri" pitchFamily="34" charset="0"/>
              </a:rPr>
              <a:t>Верхний решетный стан</a:t>
            </a:r>
          </a:p>
        </p:txBody>
      </p:sp>
      <p:pic>
        <p:nvPicPr>
          <p:cNvPr id="20486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0294" t="22173" r="18152" b="33151"/>
          <a:stretch>
            <a:fillRect/>
          </a:stretch>
        </p:blipFill>
        <p:spPr bwMode="auto">
          <a:xfrm>
            <a:off x="3797" y="1189038"/>
            <a:ext cx="5129293" cy="330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87" name="Прямоугольник 4"/>
          <p:cNvSpPr>
            <a:spLocks noChangeArrowheads="1"/>
          </p:cNvSpPr>
          <p:nvPr/>
        </p:nvSpPr>
        <p:spPr bwMode="auto">
          <a:xfrm>
            <a:off x="2568443" y="963616"/>
            <a:ext cx="843210" cy="4307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296" tIns="45649" rIns="91296" bIns="45649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4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37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31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2200" b="1">
                <a:latin typeface="Calibri" pitchFamily="34" charset="0"/>
              </a:rPr>
              <a:t>Было</a:t>
            </a:r>
          </a:p>
        </p:txBody>
      </p:sp>
      <p:pic>
        <p:nvPicPr>
          <p:cNvPr id="20488" name="Picture 3" descr="A:\ПРЕЗЕНТАЦИИ\2017\24. КЗС-1624-1 Федорович\Без имени-1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64610"/>
          <a:stretch>
            <a:fillRect/>
          </a:stretch>
        </p:blipFill>
        <p:spPr bwMode="auto">
          <a:xfrm>
            <a:off x="1505419" y="1179527"/>
            <a:ext cx="1014988" cy="1523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89" name="Прямоугольник 9"/>
          <p:cNvSpPr>
            <a:spLocks noChangeArrowheads="1"/>
          </p:cNvSpPr>
          <p:nvPr/>
        </p:nvSpPr>
        <p:spPr bwMode="auto">
          <a:xfrm>
            <a:off x="7450311" y="1764409"/>
            <a:ext cx="884888" cy="4307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296" tIns="45649" rIns="91296" bIns="45649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4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37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31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2200" b="1">
                <a:latin typeface="Calibri" pitchFamily="34" charset="0"/>
              </a:rPr>
              <a:t>Стало</a:t>
            </a:r>
          </a:p>
        </p:txBody>
      </p:sp>
      <p:pic>
        <p:nvPicPr>
          <p:cNvPr id="20490" name="Picture 3" descr="A:\ПРЕЗЕНТАЦИИ\2017\24. КЗС-1624-1 Федорович\Без имени-1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64610"/>
          <a:stretch>
            <a:fillRect/>
          </a:stretch>
        </p:blipFill>
        <p:spPr bwMode="auto">
          <a:xfrm>
            <a:off x="6387285" y="1980320"/>
            <a:ext cx="1013724" cy="1523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91" name="Прямоугольник 11"/>
          <p:cNvSpPr>
            <a:spLocks noChangeArrowheads="1"/>
          </p:cNvSpPr>
          <p:nvPr/>
        </p:nvSpPr>
        <p:spPr bwMode="auto">
          <a:xfrm>
            <a:off x="248702" y="6015201"/>
            <a:ext cx="10282574" cy="646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296" tIns="45649" rIns="91296" bIns="45649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4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37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31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600">
                <a:solidFill>
                  <a:schemeClr val="tx1"/>
                </a:solidFill>
                <a:latin typeface="Arial" charset="0"/>
              </a:defRPr>
            </a:lvl9pPr>
          </a:lstStyle>
          <a:p>
            <a:pPr indent="540477" algn="just" eaLnBrk="1" hangingPunct="1">
              <a:spcBef>
                <a:spcPct val="0"/>
              </a:spcBef>
              <a:buNone/>
            </a:pPr>
            <a:r>
              <a:rPr lang="ru-RU" altLang="ru-RU" sz="1800" dirty="0">
                <a:latin typeface="Calibri" pitchFamily="34" charset="0"/>
              </a:rPr>
              <a:t>Для повышения качества уборки при сложных условиях применено верхнее решето с регулируемым по углу наклона удлинителем.</a:t>
            </a:r>
          </a:p>
        </p:txBody>
      </p:sp>
      <p:cxnSp>
        <p:nvCxnSpPr>
          <p:cNvPr id="20492" name="Прямая со стрелкой 12"/>
          <p:cNvCxnSpPr>
            <a:cxnSpLocks noChangeShapeType="1"/>
          </p:cNvCxnSpPr>
          <p:nvPr/>
        </p:nvCxnSpPr>
        <p:spPr bwMode="auto">
          <a:xfrm flipH="1">
            <a:off x="8608125" y="2932822"/>
            <a:ext cx="647166" cy="757237"/>
          </a:xfrm>
          <a:prstGeom prst="straightConnector1">
            <a:avLst/>
          </a:prstGeom>
          <a:noFill/>
          <a:ln w="31750" algn="ctr">
            <a:solidFill>
              <a:schemeClr val="tx1"/>
            </a:solidFill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0493" name="Прямоугольник 13"/>
          <p:cNvSpPr>
            <a:spLocks noChangeArrowheads="1"/>
          </p:cNvSpPr>
          <p:nvPr/>
        </p:nvSpPr>
        <p:spPr bwMode="auto">
          <a:xfrm>
            <a:off x="8065873" y="2400999"/>
            <a:ext cx="267335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296" tIns="45649" rIns="91296" bIns="45649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4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37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31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6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2400" dirty="0">
                <a:latin typeface="Calibri" pitchFamily="34" charset="0"/>
              </a:rPr>
              <a:t>Удлинитель</a:t>
            </a:r>
          </a:p>
        </p:txBody>
      </p:sp>
      <p:pic>
        <p:nvPicPr>
          <p:cNvPr id="13" name="Рисунок 12" descr="ВАС_без группа в одну строку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407416" y="6814508"/>
            <a:ext cx="2285984" cy="746755"/>
          </a:xfrm>
          <a:prstGeom prst="rect">
            <a:avLst/>
          </a:prstGeom>
        </p:spPr>
      </p:pic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0" y="6903943"/>
            <a:ext cx="2357454" cy="657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Рисунок 12" descr="C:\Users\325-Lyutkov-av\AppData\Local\Microsoft\Windows\Temporary Internet Files\Content.Word\kzk-3219-0203000-1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458268" y="1810417"/>
            <a:ext cx="8568951" cy="3960440"/>
          </a:xfrm>
          <a:prstGeom prst="rect">
            <a:avLst/>
          </a:prstGeom>
          <a:noFill/>
          <a:ln>
            <a:noFill/>
          </a:ln>
        </p:spPr>
      </p:pic>
      <p:sp>
        <p:nvSpPr>
          <p:cNvPr id="23557" name="Rectangle 3"/>
          <p:cNvSpPr>
            <a:spLocks noChangeArrowheads="1"/>
          </p:cNvSpPr>
          <p:nvPr/>
        </p:nvSpPr>
        <p:spPr bwMode="auto">
          <a:xfrm>
            <a:off x="3804" y="265113"/>
            <a:ext cx="10689607" cy="563562"/>
          </a:xfrm>
          <a:prstGeom prst="rect">
            <a:avLst/>
          </a:prstGeom>
          <a:solidFill>
            <a:srgbClr val="92D050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4312" tIns="57154" rIns="114312" bIns="57154" anchor="ctr"/>
          <a:lstStyle>
            <a:lvl1pPr eaLnBrk="0" hangingPunct="0">
              <a:spcBef>
                <a:spcPct val="20000"/>
              </a:spcBef>
              <a:buChar char="•"/>
              <a:defRPr sz="4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37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31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6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buFontTx/>
              <a:buNone/>
            </a:pPr>
            <a:r>
              <a:rPr lang="ru-RU" altLang="ru-RU" sz="3000" b="1" i="1" dirty="0">
                <a:latin typeface="Calibri" pitchFamily="34" charset="0"/>
              </a:rPr>
              <a:t>Бункер</a:t>
            </a:r>
          </a:p>
        </p:txBody>
      </p:sp>
      <p:sp>
        <p:nvSpPr>
          <p:cNvPr id="23564" name="Прямоугольник 14"/>
          <p:cNvSpPr>
            <a:spLocks noChangeArrowheads="1"/>
          </p:cNvSpPr>
          <p:nvPr/>
        </p:nvSpPr>
        <p:spPr bwMode="auto">
          <a:xfrm>
            <a:off x="173910" y="6352399"/>
            <a:ext cx="10519490" cy="369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296" tIns="45649" rIns="91296" bIns="45649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4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37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31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600">
                <a:solidFill>
                  <a:schemeClr val="tx1"/>
                </a:solidFill>
                <a:latin typeface="Arial" charset="0"/>
              </a:defRPr>
            </a:lvl9pPr>
          </a:lstStyle>
          <a:p>
            <a:pPr indent="540477" algn="just" eaLnBrk="1" hangingPunct="1">
              <a:spcBef>
                <a:spcPct val="0"/>
              </a:spcBef>
              <a:buNone/>
            </a:pPr>
            <a:r>
              <a:rPr lang="ru-RU" altLang="ru-RU" sz="1800" dirty="0">
                <a:latin typeface="Calibri" pitchFamily="34" charset="0"/>
              </a:rPr>
              <a:t>Для улучшения загрузки применен складной </a:t>
            </a:r>
            <a:r>
              <a:rPr lang="ru-RU" altLang="ru-RU" sz="1800" dirty="0" err="1">
                <a:latin typeface="Calibri" pitchFamily="34" charset="0"/>
              </a:rPr>
              <a:t>загрузной</a:t>
            </a:r>
            <a:r>
              <a:rPr lang="ru-RU" altLang="ru-RU" sz="1800" dirty="0">
                <a:latin typeface="Calibri" pitchFamily="34" charset="0"/>
              </a:rPr>
              <a:t> шнек в </a:t>
            </a:r>
            <a:r>
              <a:rPr lang="ru-RU" altLang="ru-RU" sz="1800" dirty="0" smtClean="0">
                <a:latin typeface="Calibri" pitchFamily="34" charset="0"/>
              </a:rPr>
              <a:t>бункере</a:t>
            </a:r>
            <a:endParaRPr lang="ru-RU" altLang="ru-RU" sz="1800" dirty="0">
              <a:latin typeface="Calibri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482604" y="1332359"/>
            <a:ext cx="29594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800" dirty="0" smtClean="0"/>
              <a:t>Складной </a:t>
            </a:r>
            <a:r>
              <a:rPr lang="ru-RU" sz="1800" dirty="0" err="1" smtClean="0"/>
              <a:t>загрузной</a:t>
            </a:r>
            <a:r>
              <a:rPr lang="ru-RU" sz="1800" dirty="0" smtClean="0"/>
              <a:t> шнек</a:t>
            </a:r>
            <a:endParaRPr lang="ru-RU" sz="1800" dirty="0"/>
          </a:p>
        </p:txBody>
      </p:sp>
      <p:sp>
        <p:nvSpPr>
          <p:cNvPr id="3" name="TextBox 2"/>
          <p:cNvSpPr txBox="1"/>
          <p:nvPr/>
        </p:nvSpPr>
        <p:spPr>
          <a:xfrm>
            <a:off x="8010996" y="1701691"/>
            <a:ext cx="210064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800" dirty="0" smtClean="0"/>
              <a:t>Шнек поворотный</a:t>
            </a:r>
          </a:p>
          <a:p>
            <a:r>
              <a:rPr lang="ru-RU" sz="1800" dirty="0" smtClean="0"/>
              <a:t>выгрузной</a:t>
            </a:r>
            <a:endParaRPr lang="ru-RU" sz="1800" dirty="0"/>
          </a:p>
        </p:txBody>
      </p:sp>
      <p:sp>
        <p:nvSpPr>
          <p:cNvPr id="4" name="TextBox 3"/>
          <p:cNvSpPr txBox="1"/>
          <p:nvPr/>
        </p:nvSpPr>
        <p:spPr>
          <a:xfrm>
            <a:off x="6462824" y="4868301"/>
            <a:ext cx="12407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800" dirty="0" err="1" smtClean="0"/>
              <a:t>Вибродно</a:t>
            </a:r>
            <a:endParaRPr lang="ru-RU" sz="1800" dirty="0"/>
          </a:p>
        </p:txBody>
      </p:sp>
      <p:cxnSp>
        <p:nvCxnSpPr>
          <p:cNvPr id="6" name="Прямая со стрелкой 5"/>
          <p:cNvCxnSpPr>
            <a:stCxn id="2" idx="1"/>
          </p:cNvCxnSpPr>
          <p:nvPr/>
        </p:nvCxnSpPr>
        <p:spPr bwMode="auto">
          <a:xfrm flipH="1">
            <a:off x="3978548" y="1517025"/>
            <a:ext cx="504056" cy="679430"/>
          </a:xfrm>
          <a:prstGeom prst="straightConnector1">
            <a:avLst/>
          </a:prstGeom>
          <a:ln>
            <a:headEnd type="none" w="med" len="med"/>
            <a:tailEnd type="arrow"/>
          </a:ln>
          <a:ex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9" name="Прямая со стрелкой 8"/>
          <p:cNvCxnSpPr/>
          <p:nvPr/>
        </p:nvCxnSpPr>
        <p:spPr bwMode="auto">
          <a:xfrm flipH="1">
            <a:off x="8010996" y="1980431"/>
            <a:ext cx="88661" cy="457200"/>
          </a:xfrm>
          <a:prstGeom prst="straightConnector1">
            <a:avLst/>
          </a:prstGeom>
          <a:ln>
            <a:headEnd type="none" w="med" len="med"/>
            <a:tailEnd type="arrow"/>
          </a:ln>
          <a:ex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2" name="Прямая со стрелкой 11"/>
          <p:cNvCxnSpPr>
            <a:stCxn id="4" idx="1"/>
          </p:cNvCxnSpPr>
          <p:nvPr/>
        </p:nvCxnSpPr>
        <p:spPr bwMode="auto">
          <a:xfrm flipH="1" flipV="1">
            <a:off x="5670736" y="4236487"/>
            <a:ext cx="792088" cy="816480"/>
          </a:xfrm>
          <a:prstGeom prst="straightConnector1">
            <a:avLst/>
          </a:prstGeom>
          <a:ln>
            <a:headEnd type="none" w="med" len="med"/>
            <a:tailEnd type="arrow"/>
          </a:ln>
          <a:ex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450156" y="1579741"/>
            <a:ext cx="18508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800" dirty="0" smtClean="0"/>
              <a:t>Крыша бункера</a:t>
            </a:r>
            <a:endParaRPr lang="ru-RU" sz="1800" dirty="0"/>
          </a:p>
        </p:txBody>
      </p:sp>
      <p:cxnSp>
        <p:nvCxnSpPr>
          <p:cNvPr id="17" name="Прямая со стрелкой 16"/>
          <p:cNvCxnSpPr>
            <a:stCxn id="15" idx="2"/>
          </p:cNvCxnSpPr>
          <p:nvPr/>
        </p:nvCxnSpPr>
        <p:spPr bwMode="auto">
          <a:xfrm>
            <a:off x="1375602" y="1949073"/>
            <a:ext cx="457199" cy="457200"/>
          </a:xfrm>
          <a:prstGeom prst="straightConnector1">
            <a:avLst/>
          </a:prstGeom>
          <a:ln>
            <a:headEnd type="none" w="med" len="med"/>
            <a:tailEnd type="arrow"/>
          </a:ln>
          <a:ex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2034332" y="5508823"/>
            <a:ext cx="25557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800" dirty="0" smtClean="0"/>
              <a:t>Горизонтальный шнек</a:t>
            </a:r>
            <a:endParaRPr lang="ru-RU" sz="1800" dirty="0"/>
          </a:p>
        </p:txBody>
      </p:sp>
      <p:cxnSp>
        <p:nvCxnSpPr>
          <p:cNvPr id="21" name="Прямая со стрелкой 20"/>
          <p:cNvCxnSpPr>
            <a:stCxn id="19" idx="0"/>
          </p:cNvCxnSpPr>
          <p:nvPr/>
        </p:nvCxnSpPr>
        <p:spPr bwMode="auto">
          <a:xfrm flipV="1">
            <a:off x="3312214" y="4868301"/>
            <a:ext cx="522318" cy="640522"/>
          </a:xfrm>
          <a:prstGeom prst="straightConnector1">
            <a:avLst/>
          </a:prstGeom>
          <a:ln>
            <a:headEnd type="none" w="med" len="med"/>
            <a:tailEnd type="arrow"/>
          </a:ln>
          <a:ex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4" name="TextBox 23"/>
          <p:cNvSpPr txBox="1"/>
          <p:nvPr/>
        </p:nvSpPr>
        <p:spPr>
          <a:xfrm>
            <a:off x="5490716" y="1824320"/>
            <a:ext cx="23440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800" dirty="0" smtClean="0"/>
              <a:t>Отвод с редуктором</a:t>
            </a:r>
            <a:endParaRPr lang="ru-RU" sz="1800" dirty="0"/>
          </a:p>
        </p:txBody>
      </p:sp>
      <p:cxnSp>
        <p:nvCxnSpPr>
          <p:cNvPr id="26" name="Прямая со стрелкой 25"/>
          <p:cNvCxnSpPr>
            <a:stCxn id="24" idx="2"/>
          </p:cNvCxnSpPr>
          <p:nvPr/>
        </p:nvCxnSpPr>
        <p:spPr bwMode="auto">
          <a:xfrm flipH="1">
            <a:off x="5490716" y="2193652"/>
            <a:ext cx="1172020" cy="1154931"/>
          </a:xfrm>
          <a:prstGeom prst="straightConnector1">
            <a:avLst/>
          </a:prstGeom>
          <a:ln>
            <a:headEnd type="none" w="med" len="med"/>
            <a:tailEnd type="arrow"/>
          </a:ln>
          <a:ex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8" name="TextBox 27"/>
          <p:cNvSpPr txBox="1"/>
          <p:nvPr/>
        </p:nvSpPr>
        <p:spPr>
          <a:xfrm>
            <a:off x="6076726" y="5878155"/>
            <a:ext cx="31656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800" dirty="0" smtClean="0"/>
              <a:t>Шнек наклонный выгрузной</a:t>
            </a:r>
            <a:endParaRPr lang="ru-RU" sz="1800" dirty="0"/>
          </a:p>
        </p:txBody>
      </p:sp>
      <p:cxnSp>
        <p:nvCxnSpPr>
          <p:cNvPr id="30" name="Прямая со стрелкой 29"/>
          <p:cNvCxnSpPr/>
          <p:nvPr/>
        </p:nvCxnSpPr>
        <p:spPr bwMode="auto">
          <a:xfrm flipH="1" flipV="1">
            <a:off x="5202684" y="4644727"/>
            <a:ext cx="874042" cy="1126130"/>
          </a:xfrm>
          <a:prstGeom prst="straightConnector1">
            <a:avLst/>
          </a:prstGeom>
          <a:ln>
            <a:headEnd type="none" w="med" len="med"/>
            <a:tailEnd type="arrow"/>
          </a:ln>
          <a:ex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pic>
        <p:nvPicPr>
          <p:cNvPr id="22" name="Рисунок 21" descr="ВАС_без группа в одну строку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07416" y="6814508"/>
            <a:ext cx="2285984" cy="746755"/>
          </a:xfrm>
          <a:prstGeom prst="rect">
            <a:avLst/>
          </a:prstGeom>
        </p:spPr>
      </p:pic>
      <p:pic>
        <p:nvPicPr>
          <p:cNvPr id="23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6903943"/>
            <a:ext cx="2357454" cy="657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5" name="Rectangle 3"/>
          <p:cNvSpPr>
            <a:spLocks noChangeArrowheads="1"/>
          </p:cNvSpPr>
          <p:nvPr/>
        </p:nvSpPr>
        <p:spPr bwMode="auto">
          <a:xfrm>
            <a:off x="3804" y="265113"/>
            <a:ext cx="10689607" cy="563562"/>
          </a:xfrm>
          <a:prstGeom prst="rect">
            <a:avLst/>
          </a:prstGeom>
          <a:solidFill>
            <a:srgbClr val="92D050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4312" tIns="57154" rIns="114312" bIns="57154" anchor="ctr"/>
          <a:lstStyle>
            <a:lvl1pPr eaLnBrk="0" hangingPunct="0">
              <a:spcBef>
                <a:spcPct val="20000"/>
              </a:spcBef>
              <a:buChar char="•"/>
              <a:defRPr sz="4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37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31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6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buFontTx/>
              <a:buNone/>
            </a:pPr>
            <a:r>
              <a:rPr lang="ru-RU" altLang="ru-RU" sz="3000" b="1" i="1" dirty="0" smtClean="0">
                <a:solidFill>
                  <a:srgbClr val="000000"/>
                </a:solidFill>
                <a:latin typeface="Calibri" pitchFamily="34" charset="0"/>
              </a:rPr>
              <a:t>Шнек загрузки бункера</a:t>
            </a:r>
            <a:endParaRPr lang="ru-RU" altLang="ru-RU" sz="3000" b="1" i="1" dirty="0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20487" name="Прямоугольник 4"/>
          <p:cNvSpPr>
            <a:spLocks noChangeArrowheads="1"/>
          </p:cNvSpPr>
          <p:nvPr/>
        </p:nvSpPr>
        <p:spPr bwMode="auto">
          <a:xfrm>
            <a:off x="3114452" y="2132719"/>
            <a:ext cx="843210" cy="4307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296" tIns="45649" rIns="91296" bIns="45649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4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37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31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2200" b="1" dirty="0">
                <a:solidFill>
                  <a:srgbClr val="000000"/>
                </a:solidFill>
                <a:latin typeface="Calibri" pitchFamily="34" charset="0"/>
              </a:rPr>
              <a:t>Было</a:t>
            </a:r>
          </a:p>
        </p:txBody>
      </p:sp>
      <p:pic>
        <p:nvPicPr>
          <p:cNvPr id="20488" name="Picture 3" descr="A:\ПРЕЗЕНТАЦИИ\2017\24. КЗС-1624-1 Федорович\Без имени-1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64610"/>
          <a:stretch>
            <a:fillRect/>
          </a:stretch>
        </p:blipFill>
        <p:spPr bwMode="auto">
          <a:xfrm>
            <a:off x="1955874" y="2271891"/>
            <a:ext cx="1014988" cy="1523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89" name="Прямоугольник 9"/>
          <p:cNvSpPr>
            <a:spLocks noChangeArrowheads="1"/>
          </p:cNvSpPr>
          <p:nvPr/>
        </p:nvSpPr>
        <p:spPr bwMode="auto">
          <a:xfrm>
            <a:off x="9614067" y="2017540"/>
            <a:ext cx="884888" cy="4307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296" tIns="45649" rIns="91296" bIns="45649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4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37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31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2200" b="1" dirty="0">
                <a:solidFill>
                  <a:srgbClr val="000000"/>
                </a:solidFill>
                <a:latin typeface="Calibri" pitchFamily="34" charset="0"/>
              </a:rPr>
              <a:t>Стало</a:t>
            </a:r>
          </a:p>
        </p:txBody>
      </p:sp>
      <p:pic>
        <p:nvPicPr>
          <p:cNvPr id="20490" name="Picture 3" descr="A:\ПРЕЗЕНТАЦИИ\2017\24. КЗС-1624-1 Федорович\Без имени-1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64610"/>
          <a:stretch>
            <a:fillRect/>
          </a:stretch>
        </p:blipFill>
        <p:spPr bwMode="auto">
          <a:xfrm>
            <a:off x="8443044" y="2195692"/>
            <a:ext cx="1013724" cy="1523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91" name="Прямоугольник 11"/>
          <p:cNvSpPr>
            <a:spLocks noChangeArrowheads="1"/>
          </p:cNvSpPr>
          <p:nvPr/>
        </p:nvSpPr>
        <p:spPr bwMode="auto">
          <a:xfrm>
            <a:off x="248702" y="6015201"/>
            <a:ext cx="10282574" cy="646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296" tIns="45649" rIns="91296" bIns="45649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4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37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31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600">
                <a:solidFill>
                  <a:schemeClr val="tx1"/>
                </a:solidFill>
                <a:latin typeface="Arial" charset="0"/>
              </a:defRPr>
            </a:lvl9pPr>
          </a:lstStyle>
          <a:p>
            <a:pPr indent="540477" algn="just" eaLnBrk="1" hangingPunct="1">
              <a:spcBef>
                <a:spcPct val="0"/>
              </a:spcBef>
              <a:buFontTx/>
              <a:buNone/>
            </a:pPr>
            <a:r>
              <a:rPr lang="ru-RU" altLang="ru-RU" sz="1800" dirty="0" smtClean="0">
                <a:solidFill>
                  <a:srgbClr val="000000"/>
                </a:solidFill>
                <a:latin typeface="Calibri" pitchFamily="34" charset="0"/>
              </a:rPr>
              <a:t>С целью исключения просыпания зерна в кожух шнека при выключении молотилки увеличена длина шнека загрузки бункера.</a:t>
            </a:r>
            <a:endParaRPr lang="ru-RU" altLang="ru-RU" sz="1800" dirty="0">
              <a:solidFill>
                <a:srgbClr val="000000"/>
              </a:solidFill>
              <a:latin typeface="Calibri" pitchFamily="34" charset="0"/>
            </a:endParaRPr>
          </a:p>
        </p:txBody>
      </p:sp>
      <p:pic>
        <p:nvPicPr>
          <p:cNvPr id="12" name="Рисунок 11" descr="C:\Users\325-Lyutkov-av\AppData\Local\Microsoft\Windows\Temporary Internet Files\Content.Word\kzk-3219-0216010-1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354812" y="1394360"/>
            <a:ext cx="2595094" cy="4408981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Рисунок 12" descr="C:\Users\325-Lyutkov-av\AppData\Local\Microsoft\Windows\Temporary Internet Files\Content.Word\kzk-3219-0216000e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005824" y="2448284"/>
            <a:ext cx="2118419" cy="3060943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Рисунок 10" descr="ВАС_без группа в одну строку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407416" y="6814508"/>
            <a:ext cx="2285984" cy="746755"/>
          </a:xfrm>
          <a:prstGeom prst="rect">
            <a:avLst/>
          </a:prstGeom>
        </p:spPr>
      </p:pic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0" y="6903943"/>
            <a:ext cx="2357454" cy="657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xmlns="" val="1413692166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2" name="Rectangle 3"/>
          <p:cNvSpPr>
            <a:spLocks noChangeArrowheads="1"/>
          </p:cNvSpPr>
          <p:nvPr/>
        </p:nvSpPr>
        <p:spPr bwMode="auto">
          <a:xfrm>
            <a:off x="3804" y="265113"/>
            <a:ext cx="10689607" cy="563562"/>
          </a:xfrm>
          <a:prstGeom prst="rect">
            <a:avLst/>
          </a:prstGeom>
          <a:solidFill>
            <a:srgbClr val="92D050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4312" tIns="57154" rIns="114312" bIns="57154" anchor="ctr"/>
          <a:lstStyle>
            <a:lvl1pPr eaLnBrk="0" hangingPunct="0">
              <a:spcBef>
                <a:spcPct val="20000"/>
              </a:spcBef>
              <a:buChar char="•"/>
              <a:defRPr sz="4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37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31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6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buFontTx/>
              <a:buNone/>
            </a:pPr>
            <a:r>
              <a:rPr lang="ru-RU" altLang="ru-RU" sz="3000" b="1" i="1" dirty="0">
                <a:solidFill>
                  <a:srgbClr val="000000"/>
                </a:solidFill>
                <a:latin typeface="Calibri" pitchFamily="34" charset="0"/>
              </a:rPr>
              <a:t>Привод </a:t>
            </a:r>
            <a:r>
              <a:rPr lang="ru-RU" altLang="ru-RU" sz="3000" b="1" i="1" dirty="0" err="1">
                <a:solidFill>
                  <a:srgbClr val="000000"/>
                </a:solidFill>
                <a:latin typeface="Calibri" pitchFamily="34" charset="0"/>
              </a:rPr>
              <a:t>вибродна</a:t>
            </a:r>
            <a:endParaRPr lang="ru-RU" altLang="ru-RU" sz="3000" b="1" i="1" dirty="0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22533" name="Прямоугольник 6"/>
          <p:cNvSpPr>
            <a:spLocks noChangeArrowheads="1"/>
          </p:cNvSpPr>
          <p:nvPr/>
        </p:nvSpPr>
        <p:spPr bwMode="auto">
          <a:xfrm>
            <a:off x="2651866" y="1333524"/>
            <a:ext cx="843210" cy="4307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296" tIns="45649" rIns="91296" bIns="45649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4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37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31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2200" b="1" dirty="0">
                <a:solidFill>
                  <a:srgbClr val="000000"/>
                </a:solidFill>
                <a:latin typeface="Calibri" pitchFamily="34" charset="0"/>
              </a:rPr>
              <a:t>Было</a:t>
            </a:r>
          </a:p>
        </p:txBody>
      </p:sp>
      <p:pic>
        <p:nvPicPr>
          <p:cNvPr id="22534" name="Picture 3" descr="A:\ПРЕЗЕНТАЦИИ\2017\24. КЗС-1624-1 Федорович\Без имени-1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64610"/>
          <a:stretch>
            <a:fillRect/>
          </a:stretch>
        </p:blipFill>
        <p:spPr bwMode="auto">
          <a:xfrm>
            <a:off x="1588845" y="1471626"/>
            <a:ext cx="1014988" cy="1523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" name="Группа 1"/>
          <p:cNvGrpSpPr/>
          <p:nvPr/>
        </p:nvGrpSpPr>
        <p:grpSpPr>
          <a:xfrm>
            <a:off x="415856" y="2024074"/>
            <a:ext cx="4689422" cy="2867025"/>
            <a:chOff x="522288" y="2024063"/>
            <a:chExt cx="5889625" cy="2867025"/>
          </a:xfrm>
        </p:grpSpPr>
        <p:pic>
          <p:nvPicPr>
            <p:cNvPr id="22535" name="Рисунок 4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l="6999" t="30225" r="38165" b="37151"/>
            <a:stretch>
              <a:fillRect/>
            </a:stretch>
          </p:blipFill>
          <p:spPr bwMode="auto">
            <a:xfrm>
              <a:off x="522288" y="2024063"/>
              <a:ext cx="5889625" cy="24780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cxnSp>
          <p:nvCxnSpPr>
            <p:cNvPr id="22536" name="Прямая со стрелкой 10"/>
            <p:cNvCxnSpPr>
              <a:cxnSpLocks noChangeShapeType="1"/>
              <a:stCxn id="22537" idx="0"/>
            </p:cNvCxnSpPr>
            <p:nvPr/>
          </p:nvCxnSpPr>
          <p:spPr bwMode="auto">
            <a:xfrm flipH="1" flipV="1">
              <a:off x="3270256" y="3030549"/>
              <a:ext cx="311942" cy="1860539"/>
            </a:xfrm>
            <a:prstGeom prst="straightConnector1">
              <a:avLst/>
            </a:prstGeom>
            <a:noFill/>
            <a:ln w="31750" algn="ctr">
              <a:solidFill>
                <a:schemeClr val="tx1"/>
              </a:solidFill>
              <a:round/>
              <a:headEnd/>
              <a:tailEnd type="arrow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sp>
        <p:nvSpPr>
          <p:cNvPr id="22537" name="Прямоугольник 16"/>
          <p:cNvSpPr>
            <a:spLocks noChangeArrowheads="1"/>
          </p:cNvSpPr>
          <p:nvPr/>
        </p:nvSpPr>
        <p:spPr bwMode="auto">
          <a:xfrm>
            <a:off x="931571" y="4891095"/>
            <a:ext cx="3841281" cy="4307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296" tIns="45649" rIns="91296" bIns="45649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4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37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31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6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2200" i="1" dirty="0">
                <a:solidFill>
                  <a:srgbClr val="000000"/>
                </a:solidFill>
                <a:latin typeface="Calibri" pitchFamily="34" charset="0"/>
              </a:rPr>
              <a:t>Привод </a:t>
            </a:r>
            <a:r>
              <a:rPr lang="ru-RU" altLang="ru-RU" sz="2200" i="1" dirty="0" err="1">
                <a:solidFill>
                  <a:srgbClr val="000000"/>
                </a:solidFill>
                <a:latin typeface="Calibri" pitchFamily="34" charset="0"/>
              </a:rPr>
              <a:t>гидромотором</a:t>
            </a:r>
            <a:r>
              <a:rPr lang="ru-RU" altLang="ru-RU" sz="2200" i="1" dirty="0">
                <a:solidFill>
                  <a:srgbClr val="000000"/>
                </a:solidFill>
                <a:latin typeface="Calibri" pitchFamily="34" charset="0"/>
              </a:rPr>
              <a:t> МР-50</a:t>
            </a:r>
          </a:p>
        </p:txBody>
      </p:sp>
      <p:grpSp>
        <p:nvGrpSpPr>
          <p:cNvPr id="22538" name="Группа 1"/>
          <p:cNvGrpSpPr>
            <a:grpSpLocks/>
          </p:cNvGrpSpPr>
          <p:nvPr/>
        </p:nvGrpSpPr>
        <p:grpSpPr bwMode="auto">
          <a:xfrm>
            <a:off x="5489576" y="1280301"/>
            <a:ext cx="4838574" cy="4529713"/>
            <a:chOff x="6872787" y="1765055"/>
            <a:chExt cx="6075703" cy="4529181"/>
          </a:xfrm>
        </p:grpSpPr>
        <p:sp>
          <p:nvSpPr>
            <p:cNvPr id="22540" name="Прямоугольник 8"/>
            <p:cNvSpPr>
              <a:spLocks noChangeArrowheads="1"/>
            </p:cNvSpPr>
            <p:nvPr/>
          </p:nvSpPr>
          <p:spPr bwMode="auto">
            <a:xfrm>
              <a:off x="9971883" y="1765055"/>
              <a:ext cx="1111502" cy="4308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4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37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31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6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6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6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6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6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6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ru-RU" altLang="ru-RU" sz="2200" b="1" dirty="0">
                  <a:solidFill>
                    <a:srgbClr val="000000"/>
                  </a:solidFill>
                  <a:latin typeface="Calibri" pitchFamily="34" charset="0"/>
                </a:rPr>
                <a:t>Стало</a:t>
              </a:r>
            </a:p>
          </p:txBody>
        </p:sp>
        <p:pic>
          <p:nvPicPr>
            <p:cNvPr id="22541" name="Picture 3" descr="A:\ПРЕЗЕНТАЦИИ\2017\24. КЗС-1624-1 Федорович\Без имени-1.pn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r="64610"/>
            <a:stretch>
              <a:fillRect/>
            </a:stretch>
          </p:blipFill>
          <p:spPr bwMode="auto">
            <a:xfrm>
              <a:off x="8636422" y="1908231"/>
              <a:ext cx="1274217" cy="1524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2542" name="Рисунок 3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t="11647" b="13083"/>
            <a:stretch>
              <a:fillRect/>
            </a:stretch>
          </p:blipFill>
          <p:spPr bwMode="auto">
            <a:xfrm>
              <a:off x="6872787" y="2398387"/>
              <a:ext cx="6075703" cy="32336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cxnSp>
          <p:nvCxnSpPr>
            <p:cNvPr id="22543" name="Прямая со стрелкой 21"/>
            <p:cNvCxnSpPr>
              <a:cxnSpLocks noChangeShapeType="1"/>
            </p:cNvCxnSpPr>
            <p:nvPr/>
          </p:nvCxnSpPr>
          <p:spPr bwMode="auto">
            <a:xfrm flipV="1">
              <a:off x="9690050" y="3439397"/>
              <a:ext cx="220588" cy="2405400"/>
            </a:xfrm>
            <a:prstGeom prst="straightConnector1">
              <a:avLst/>
            </a:prstGeom>
            <a:noFill/>
            <a:ln w="31750" algn="ctr">
              <a:solidFill>
                <a:schemeClr val="tx1"/>
              </a:solidFill>
              <a:round/>
              <a:headEnd/>
              <a:tailEnd type="arrow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22544" name="Прямоугольник 22"/>
            <p:cNvSpPr>
              <a:spLocks noChangeArrowheads="1"/>
            </p:cNvSpPr>
            <p:nvPr/>
          </p:nvSpPr>
          <p:spPr bwMode="auto">
            <a:xfrm>
              <a:off x="7996858" y="5863400"/>
              <a:ext cx="3357562" cy="4308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4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37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31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6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6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6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6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6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6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ru-RU" altLang="ru-RU" sz="2200" i="1" dirty="0">
                  <a:solidFill>
                    <a:srgbClr val="000000"/>
                  </a:solidFill>
                  <a:latin typeface="Calibri" pitchFamily="34" charset="0"/>
                </a:rPr>
                <a:t>Привод ремнем</a:t>
              </a:r>
            </a:p>
          </p:txBody>
        </p:sp>
      </p:grpSp>
      <p:sp>
        <p:nvSpPr>
          <p:cNvPr id="22539" name="Прямоугольник 15"/>
          <p:cNvSpPr>
            <a:spLocks noChangeArrowheads="1"/>
          </p:cNvSpPr>
          <p:nvPr/>
        </p:nvSpPr>
        <p:spPr bwMode="auto">
          <a:xfrm>
            <a:off x="346040" y="6280961"/>
            <a:ext cx="10004270" cy="369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296" tIns="45649" rIns="91296" bIns="45649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4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37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31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600">
                <a:solidFill>
                  <a:schemeClr val="tx1"/>
                </a:solidFill>
                <a:latin typeface="Arial" charset="0"/>
              </a:defRPr>
            </a:lvl9pPr>
          </a:lstStyle>
          <a:p>
            <a:pPr indent="361375" algn="just" eaLnBrk="1" hangingPunct="1">
              <a:spcBef>
                <a:spcPct val="0"/>
              </a:spcBef>
              <a:buFontTx/>
              <a:buNone/>
            </a:pPr>
            <a:r>
              <a:rPr lang="ru-RU" altLang="ru-RU" sz="1800" dirty="0">
                <a:solidFill>
                  <a:srgbClr val="000000"/>
                </a:solidFill>
                <a:latin typeface="Calibri" pitchFamily="34" charset="0"/>
              </a:rPr>
              <a:t>Для повышения надежности и снижения себестоимости применен ременной привод </a:t>
            </a:r>
            <a:r>
              <a:rPr lang="ru-RU" altLang="ru-RU" sz="1800" dirty="0" err="1">
                <a:solidFill>
                  <a:srgbClr val="000000"/>
                </a:solidFill>
                <a:latin typeface="Calibri" pitchFamily="34" charset="0"/>
              </a:rPr>
              <a:t>вибродна</a:t>
            </a:r>
            <a:r>
              <a:rPr lang="ru-RU" altLang="ru-RU" sz="1800" dirty="0">
                <a:solidFill>
                  <a:srgbClr val="000000"/>
                </a:solidFill>
                <a:latin typeface="Calibri" pitchFamily="34" charset="0"/>
              </a:rPr>
              <a:t>.</a:t>
            </a:r>
          </a:p>
        </p:txBody>
      </p:sp>
      <p:pic>
        <p:nvPicPr>
          <p:cNvPr id="18" name="Рисунок 17" descr="ВАС_без группа в одну строку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407416" y="6814508"/>
            <a:ext cx="2285984" cy="746755"/>
          </a:xfrm>
          <a:prstGeom prst="rect">
            <a:avLst/>
          </a:prstGeom>
        </p:spPr>
      </p:pic>
      <p:pic>
        <p:nvPicPr>
          <p:cNvPr id="19" name="Picture 2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0" y="6903943"/>
            <a:ext cx="2357454" cy="657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xmlns="" val="2959326714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6903943"/>
            <a:ext cx="2357454" cy="657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194" name="Rectangle 3"/>
          <p:cNvSpPr>
            <a:spLocks noChangeArrowheads="1"/>
          </p:cNvSpPr>
          <p:nvPr/>
        </p:nvSpPr>
        <p:spPr bwMode="auto">
          <a:xfrm>
            <a:off x="3794" y="307980"/>
            <a:ext cx="10689608" cy="776287"/>
          </a:xfrm>
          <a:prstGeom prst="rect">
            <a:avLst/>
          </a:prstGeom>
          <a:solidFill>
            <a:srgbClr val="92D050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4489" tIns="57246" rIns="114489" bIns="57246" anchor="ctr"/>
          <a:lstStyle>
            <a:lvl1pPr eaLnBrk="0" hangingPunct="0">
              <a:spcBef>
                <a:spcPct val="20000"/>
              </a:spcBef>
              <a:buChar char="•"/>
              <a:defRPr sz="4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37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31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6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endParaRPr lang="ru-RU" altLang="ru-RU" sz="2000">
              <a:solidFill>
                <a:srgbClr val="000000"/>
              </a:solidFill>
            </a:endParaRPr>
          </a:p>
        </p:txBody>
      </p:sp>
      <p:sp>
        <p:nvSpPr>
          <p:cNvPr id="6" name="Заголовок 3"/>
          <p:cNvSpPr txBox="1">
            <a:spLocks noChangeArrowheads="1"/>
          </p:cNvSpPr>
          <p:nvPr/>
        </p:nvSpPr>
        <p:spPr bwMode="auto">
          <a:xfrm>
            <a:off x="874646" y="327785"/>
            <a:ext cx="9089390" cy="4904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19951" tIns="59975" rIns="119951" bIns="59975" numCol="1" anchor="ctr" anchorCtr="0" compatLnSpc="1">
            <a:prstTxWarp prst="textNoShape">
              <a:avLst/>
            </a:prstTxWarp>
            <a:spAutoFit/>
          </a:bodyPr>
          <a:lstStyle>
            <a:lvl1pPr algn="ctr" defTabSz="1200150" rtl="0" eaLnBrk="0" fontAlgn="base" hangingPunct="0">
              <a:spcBef>
                <a:spcPct val="0"/>
              </a:spcBef>
              <a:spcAft>
                <a:spcPct val="0"/>
              </a:spcAft>
              <a:defRPr sz="58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defTabSz="1200150" rtl="0" eaLnBrk="0" fontAlgn="base" hangingPunct="0">
              <a:spcBef>
                <a:spcPct val="0"/>
              </a:spcBef>
              <a:spcAft>
                <a:spcPct val="0"/>
              </a:spcAft>
              <a:defRPr sz="5800">
                <a:solidFill>
                  <a:schemeClr val="tx2"/>
                </a:solidFill>
                <a:latin typeface="Arial" pitchFamily="34" charset="0"/>
              </a:defRPr>
            </a:lvl2pPr>
            <a:lvl3pPr algn="ctr" defTabSz="1200150" rtl="0" eaLnBrk="0" fontAlgn="base" hangingPunct="0">
              <a:spcBef>
                <a:spcPct val="0"/>
              </a:spcBef>
              <a:spcAft>
                <a:spcPct val="0"/>
              </a:spcAft>
              <a:defRPr sz="5800">
                <a:solidFill>
                  <a:schemeClr val="tx2"/>
                </a:solidFill>
                <a:latin typeface="Arial" pitchFamily="34" charset="0"/>
              </a:defRPr>
            </a:lvl3pPr>
            <a:lvl4pPr algn="ctr" defTabSz="1200150" rtl="0" eaLnBrk="0" fontAlgn="base" hangingPunct="0">
              <a:spcBef>
                <a:spcPct val="0"/>
              </a:spcBef>
              <a:spcAft>
                <a:spcPct val="0"/>
              </a:spcAft>
              <a:defRPr sz="5800">
                <a:solidFill>
                  <a:schemeClr val="tx2"/>
                </a:solidFill>
                <a:latin typeface="Arial" pitchFamily="34" charset="0"/>
              </a:defRPr>
            </a:lvl4pPr>
            <a:lvl5pPr algn="ctr" defTabSz="1200150" rtl="0" eaLnBrk="0" fontAlgn="base" hangingPunct="0">
              <a:spcBef>
                <a:spcPct val="0"/>
              </a:spcBef>
              <a:spcAft>
                <a:spcPct val="0"/>
              </a:spcAft>
              <a:defRPr sz="5800">
                <a:solidFill>
                  <a:schemeClr val="tx2"/>
                </a:solidFill>
                <a:latin typeface="Arial" pitchFamily="34" charset="0"/>
              </a:defRPr>
            </a:lvl5pPr>
            <a:lvl6pPr marL="457200" algn="ctr" defTabSz="1200150" rtl="0" fontAlgn="base">
              <a:spcBef>
                <a:spcPct val="0"/>
              </a:spcBef>
              <a:spcAft>
                <a:spcPct val="0"/>
              </a:spcAft>
              <a:defRPr sz="5800">
                <a:solidFill>
                  <a:schemeClr val="tx2"/>
                </a:solidFill>
                <a:latin typeface="Arial" pitchFamily="34" charset="0"/>
              </a:defRPr>
            </a:lvl6pPr>
            <a:lvl7pPr marL="914400" algn="ctr" defTabSz="1200150" rtl="0" fontAlgn="base">
              <a:spcBef>
                <a:spcPct val="0"/>
              </a:spcBef>
              <a:spcAft>
                <a:spcPct val="0"/>
              </a:spcAft>
              <a:defRPr sz="5800">
                <a:solidFill>
                  <a:schemeClr val="tx2"/>
                </a:solidFill>
                <a:latin typeface="Arial" pitchFamily="34" charset="0"/>
              </a:defRPr>
            </a:lvl7pPr>
            <a:lvl8pPr marL="1371600" algn="ctr" defTabSz="1200150" rtl="0" fontAlgn="base">
              <a:spcBef>
                <a:spcPct val="0"/>
              </a:spcBef>
              <a:spcAft>
                <a:spcPct val="0"/>
              </a:spcAft>
              <a:defRPr sz="5800">
                <a:solidFill>
                  <a:schemeClr val="tx2"/>
                </a:solidFill>
                <a:latin typeface="Arial" pitchFamily="34" charset="0"/>
              </a:defRPr>
            </a:lvl8pPr>
            <a:lvl9pPr marL="1828800" algn="ctr" defTabSz="1200150" rtl="0" fontAlgn="base">
              <a:spcBef>
                <a:spcPct val="0"/>
              </a:spcBef>
              <a:spcAft>
                <a:spcPct val="0"/>
              </a:spcAft>
              <a:defRPr sz="5800">
                <a:solidFill>
                  <a:schemeClr val="tx2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ru-RU" altLang="ru-RU" sz="2400" b="1" i="1" dirty="0" smtClean="0">
                <a:solidFill>
                  <a:srgbClr val="000000"/>
                </a:solidFill>
                <a:latin typeface="Calibri" pitchFamily="34" charset="0"/>
                <a:cs typeface="Arial" charset="0"/>
              </a:rPr>
              <a:t>Зерноуборочный комбайн КЗС-3219КР</a:t>
            </a:r>
            <a:endParaRPr lang="ru-RU" altLang="ru-RU" sz="2400" b="1" i="1" dirty="0">
              <a:solidFill>
                <a:srgbClr val="000000"/>
              </a:solidFill>
              <a:latin typeface="Calibri" pitchFamily="34" charset="0"/>
              <a:cs typeface="Arial" charset="0"/>
            </a:endParaRPr>
          </a:p>
        </p:txBody>
      </p:sp>
      <p:pic>
        <p:nvPicPr>
          <p:cNvPr id="9" name="Рисунок 8" descr="D:\Лютков\КЗС-3219\фото\27.07.2017\IMG_8472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530276" y="1242045"/>
            <a:ext cx="8072454" cy="5396106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Рисунок 6" descr="ВАС_без группа в одну строку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407416" y="6814508"/>
            <a:ext cx="2285984" cy="7467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354788698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Рисунок 19" descr="C:\Users\325-Lyutkov-av\AppData\Local\Microsoft\Windows\Temporary Internet Files\Content.Word\kzk-3219-0212010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484218" y="1417135"/>
            <a:ext cx="6317648" cy="3961740"/>
          </a:xfrm>
          <a:prstGeom prst="rect">
            <a:avLst/>
          </a:prstGeom>
          <a:noFill/>
          <a:ln>
            <a:noFill/>
          </a:ln>
        </p:spPr>
      </p:pic>
      <p:sp>
        <p:nvSpPr>
          <p:cNvPr id="23557" name="Rectangle 3"/>
          <p:cNvSpPr>
            <a:spLocks noChangeArrowheads="1"/>
          </p:cNvSpPr>
          <p:nvPr/>
        </p:nvSpPr>
        <p:spPr bwMode="auto">
          <a:xfrm>
            <a:off x="3804" y="265113"/>
            <a:ext cx="10689607" cy="563562"/>
          </a:xfrm>
          <a:prstGeom prst="rect">
            <a:avLst/>
          </a:prstGeom>
          <a:solidFill>
            <a:srgbClr val="92D050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4312" tIns="57154" rIns="114312" bIns="57154" anchor="ctr"/>
          <a:lstStyle>
            <a:lvl1pPr eaLnBrk="0" hangingPunct="0">
              <a:spcBef>
                <a:spcPct val="20000"/>
              </a:spcBef>
              <a:buChar char="•"/>
              <a:defRPr sz="4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37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31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6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buFontTx/>
              <a:buNone/>
            </a:pPr>
            <a:r>
              <a:rPr lang="ru-RU" altLang="ru-RU" sz="3000" b="1" i="1" dirty="0" smtClean="0">
                <a:solidFill>
                  <a:srgbClr val="000000"/>
                </a:solidFill>
                <a:latin typeface="Calibri" pitchFamily="34" charset="0"/>
              </a:rPr>
              <a:t>Роторный </a:t>
            </a:r>
            <a:r>
              <a:rPr lang="ru-RU" altLang="ru-RU" sz="3000" b="1" i="1" dirty="0" err="1" smtClean="0">
                <a:solidFill>
                  <a:srgbClr val="000000"/>
                </a:solidFill>
                <a:latin typeface="Calibri" pitchFamily="34" charset="0"/>
              </a:rPr>
              <a:t>соломосепаратор</a:t>
            </a:r>
            <a:endParaRPr lang="ru-RU" altLang="ru-RU" sz="3000" b="1" i="1" dirty="0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23564" name="Прямоугольник 14"/>
          <p:cNvSpPr>
            <a:spLocks noChangeArrowheads="1"/>
          </p:cNvSpPr>
          <p:nvPr/>
        </p:nvSpPr>
        <p:spPr bwMode="auto">
          <a:xfrm>
            <a:off x="0" y="6138085"/>
            <a:ext cx="10519490" cy="369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296" tIns="45649" rIns="91296" bIns="45649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4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37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31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600">
                <a:solidFill>
                  <a:schemeClr val="tx1"/>
                </a:solidFill>
                <a:latin typeface="Arial" charset="0"/>
              </a:defRPr>
            </a:lvl9pPr>
          </a:lstStyle>
          <a:p>
            <a:pPr indent="540477" algn="ctr" eaLnBrk="1" hangingPunct="1">
              <a:spcBef>
                <a:spcPct val="0"/>
              </a:spcBef>
              <a:buFontTx/>
              <a:buNone/>
            </a:pPr>
            <a:r>
              <a:rPr lang="ru-RU" altLang="ru-RU" sz="1800" dirty="0" smtClean="0">
                <a:solidFill>
                  <a:srgbClr val="000000"/>
                </a:solidFill>
                <a:latin typeface="Calibri" pitchFamily="34" charset="0"/>
              </a:rPr>
              <a:t>Производительность комбайна возросла минимум на 25% в сравнении  с комбайном КЗС-1218А-1 </a:t>
            </a:r>
            <a:endParaRPr lang="ru-RU" altLang="ru-RU" sz="1800" dirty="0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762128" y="1208429"/>
            <a:ext cx="8113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800" dirty="0" smtClean="0">
                <a:solidFill>
                  <a:srgbClr val="000000"/>
                </a:solidFill>
              </a:rPr>
              <a:t>Ротор</a:t>
            </a:r>
            <a:endParaRPr lang="ru-RU" sz="1800" dirty="0">
              <a:solidFill>
                <a:srgbClr val="0000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8155012" y="1009193"/>
            <a:ext cx="11649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800" dirty="0" smtClean="0">
                <a:solidFill>
                  <a:srgbClr val="000000"/>
                </a:solidFill>
              </a:rPr>
              <a:t>Редуктор</a:t>
            </a:r>
            <a:endParaRPr lang="ru-RU" sz="1800" dirty="0">
              <a:solidFill>
                <a:srgbClr val="000000"/>
              </a:solidFill>
            </a:endParaRPr>
          </a:p>
        </p:txBody>
      </p:sp>
      <p:cxnSp>
        <p:nvCxnSpPr>
          <p:cNvPr id="6" name="Прямая со стрелкой 5"/>
          <p:cNvCxnSpPr/>
          <p:nvPr/>
        </p:nvCxnSpPr>
        <p:spPr bwMode="auto">
          <a:xfrm>
            <a:off x="5573440" y="1569941"/>
            <a:ext cx="1069404" cy="338482"/>
          </a:xfrm>
          <a:prstGeom prst="straightConnector1">
            <a:avLst/>
          </a:prstGeom>
          <a:ln>
            <a:headEnd type="none" w="med" len="med"/>
            <a:tailEnd type="arrow"/>
          </a:ln>
          <a:ex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702685" y="2295336"/>
            <a:ext cx="261295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800" dirty="0" smtClean="0">
                <a:solidFill>
                  <a:srgbClr val="000000"/>
                </a:solidFill>
              </a:rPr>
              <a:t>Передняя </a:t>
            </a:r>
          </a:p>
          <a:p>
            <a:r>
              <a:rPr lang="ru-RU" sz="1800" dirty="0" smtClean="0">
                <a:solidFill>
                  <a:srgbClr val="000000"/>
                </a:solidFill>
              </a:rPr>
              <a:t>Подшипниковая опора</a:t>
            </a:r>
            <a:endParaRPr lang="ru-RU" sz="1800" dirty="0">
              <a:solidFill>
                <a:srgbClr val="000000"/>
              </a:solidFill>
            </a:endParaRPr>
          </a:p>
        </p:txBody>
      </p:sp>
      <p:cxnSp>
        <p:nvCxnSpPr>
          <p:cNvPr id="17" name="Прямая со стрелкой 16"/>
          <p:cNvCxnSpPr>
            <a:stCxn id="15" idx="2"/>
          </p:cNvCxnSpPr>
          <p:nvPr/>
        </p:nvCxnSpPr>
        <p:spPr bwMode="auto">
          <a:xfrm>
            <a:off x="2009165" y="2941667"/>
            <a:ext cx="950107" cy="1054988"/>
          </a:xfrm>
          <a:prstGeom prst="straightConnector1">
            <a:avLst/>
          </a:prstGeom>
          <a:ln>
            <a:headEnd type="none" w="med" len="med"/>
            <a:tailEnd type="arrow"/>
          </a:ln>
          <a:ex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1825992" y="5462281"/>
            <a:ext cx="13164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800" dirty="0" smtClean="0">
                <a:solidFill>
                  <a:srgbClr val="000000"/>
                </a:solidFill>
              </a:rPr>
              <a:t>Горловина</a:t>
            </a:r>
            <a:endParaRPr lang="ru-RU" sz="1800" dirty="0">
              <a:solidFill>
                <a:srgbClr val="000000"/>
              </a:solidFill>
            </a:endParaRPr>
          </a:p>
        </p:txBody>
      </p:sp>
      <p:cxnSp>
        <p:nvCxnSpPr>
          <p:cNvPr id="21" name="Прямая со стрелкой 20"/>
          <p:cNvCxnSpPr>
            <a:stCxn id="19" idx="0"/>
          </p:cNvCxnSpPr>
          <p:nvPr/>
        </p:nvCxnSpPr>
        <p:spPr bwMode="auto">
          <a:xfrm flipV="1">
            <a:off x="2484218" y="4821759"/>
            <a:ext cx="1141974" cy="640522"/>
          </a:xfrm>
          <a:prstGeom prst="straightConnector1">
            <a:avLst/>
          </a:prstGeom>
          <a:ln>
            <a:headEnd type="none" w="med" len="med"/>
            <a:tailEnd type="arrow"/>
          </a:ln>
          <a:ex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4" name="Прямая со стрелкой 13"/>
          <p:cNvCxnSpPr/>
          <p:nvPr/>
        </p:nvCxnSpPr>
        <p:spPr bwMode="auto">
          <a:xfrm flipH="1">
            <a:off x="8010996" y="1378525"/>
            <a:ext cx="144016" cy="673914"/>
          </a:xfrm>
          <a:prstGeom prst="straightConnector1">
            <a:avLst/>
          </a:prstGeom>
          <a:ln>
            <a:headEnd type="none" w="med" len="med"/>
            <a:tailEnd type="arrow"/>
          </a:ln>
          <a:ex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2" name="Прямая со стрелкой 21"/>
          <p:cNvCxnSpPr/>
          <p:nvPr/>
        </p:nvCxnSpPr>
        <p:spPr bwMode="auto">
          <a:xfrm flipH="1">
            <a:off x="7650956" y="1378525"/>
            <a:ext cx="504056" cy="199236"/>
          </a:xfrm>
          <a:prstGeom prst="straightConnector1">
            <a:avLst/>
          </a:prstGeom>
          <a:ln>
            <a:headEnd type="none" w="med" len="med"/>
            <a:tailEnd type="arrow"/>
          </a:ln>
          <a:ex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5" name="TextBox 24"/>
          <p:cNvSpPr txBox="1"/>
          <p:nvPr/>
        </p:nvSpPr>
        <p:spPr>
          <a:xfrm>
            <a:off x="6570836" y="4284687"/>
            <a:ext cx="179792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800" dirty="0" smtClean="0"/>
              <a:t>Деки</a:t>
            </a:r>
          </a:p>
          <a:p>
            <a:r>
              <a:rPr lang="ru-RU" sz="1800" dirty="0" smtClean="0"/>
              <a:t>сепарирующие</a:t>
            </a:r>
            <a:endParaRPr lang="ru-RU" sz="1800" dirty="0"/>
          </a:p>
        </p:txBody>
      </p:sp>
      <p:cxnSp>
        <p:nvCxnSpPr>
          <p:cNvPr id="29" name="Прямая со стрелкой 28"/>
          <p:cNvCxnSpPr/>
          <p:nvPr/>
        </p:nvCxnSpPr>
        <p:spPr bwMode="auto">
          <a:xfrm flipH="1" flipV="1">
            <a:off x="6282804" y="3636615"/>
            <a:ext cx="288032" cy="648072"/>
          </a:xfrm>
          <a:prstGeom prst="straightConnector1">
            <a:avLst/>
          </a:prstGeom>
          <a:ln>
            <a:headEnd type="none" w="med" len="med"/>
            <a:tailEnd type="arrow"/>
          </a:ln>
          <a:ex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32" name="TextBox 31"/>
          <p:cNvSpPr txBox="1"/>
          <p:nvPr/>
        </p:nvSpPr>
        <p:spPr>
          <a:xfrm>
            <a:off x="2610396" y="1659364"/>
            <a:ext cx="16357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800" dirty="0" smtClean="0"/>
              <a:t>Кожух ротора</a:t>
            </a:r>
            <a:endParaRPr lang="ru-RU" sz="1800" dirty="0"/>
          </a:p>
        </p:txBody>
      </p:sp>
      <p:cxnSp>
        <p:nvCxnSpPr>
          <p:cNvPr id="34" name="Прямая со стрелкой 33"/>
          <p:cNvCxnSpPr>
            <a:stCxn id="32" idx="2"/>
          </p:cNvCxnSpPr>
          <p:nvPr/>
        </p:nvCxnSpPr>
        <p:spPr bwMode="auto">
          <a:xfrm>
            <a:off x="3428280" y="2028696"/>
            <a:ext cx="914400" cy="914400"/>
          </a:xfrm>
          <a:prstGeom prst="straightConnector1">
            <a:avLst/>
          </a:prstGeom>
          <a:ln>
            <a:headEnd type="none" w="med" len="med"/>
            <a:tailEnd type="arrow"/>
          </a:ln>
          <a:ex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pic>
        <p:nvPicPr>
          <p:cNvPr id="24" name="Рисунок 23" descr="ВАС_без группа в одну строку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07416" y="6814508"/>
            <a:ext cx="2285984" cy="746755"/>
          </a:xfrm>
          <a:prstGeom prst="rect">
            <a:avLst/>
          </a:prstGeom>
        </p:spPr>
      </p:pic>
      <p:pic>
        <p:nvPicPr>
          <p:cNvPr id="26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6903943"/>
            <a:ext cx="2357454" cy="657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xmlns="" val="831214478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3"/>
          <p:cNvSpPr>
            <a:spLocks noChangeArrowheads="1"/>
          </p:cNvSpPr>
          <p:nvPr/>
        </p:nvSpPr>
        <p:spPr bwMode="auto">
          <a:xfrm>
            <a:off x="13915" y="523627"/>
            <a:ext cx="10689607" cy="520700"/>
          </a:xfrm>
          <a:prstGeom prst="rect">
            <a:avLst/>
          </a:prstGeom>
          <a:gradFill rotWithShape="1">
            <a:gsLst>
              <a:gs pos="0">
                <a:srgbClr val="A5C3D0"/>
              </a:gs>
              <a:gs pos="100000">
                <a:srgbClr val="FFFFFF"/>
              </a:gs>
            </a:gsLst>
            <a:lin ang="108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4312" tIns="57154" rIns="114312" bIns="57154" anchor="ctr"/>
          <a:lstStyle>
            <a:lvl1pPr eaLnBrk="0" hangingPunct="0">
              <a:spcBef>
                <a:spcPct val="20000"/>
              </a:spcBef>
              <a:buChar char="•"/>
              <a:defRPr sz="4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37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31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6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endParaRPr lang="ru-RU" altLang="ru-RU" sz="2100">
              <a:solidFill>
                <a:srgbClr val="000000"/>
              </a:solidFill>
            </a:endParaRPr>
          </a:p>
        </p:txBody>
      </p:sp>
      <p:sp>
        <p:nvSpPr>
          <p:cNvPr id="26627" name="Rectangle 3"/>
          <p:cNvSpPr>
            <a:spLocks noChangeArrowheads="1"/>
          </p:cNvSpPr>
          <p:nvPr/>
        </p:nvSpPr>
        <p:spPr bwMode="auto">
          <a:xfrm>
            <a:off x="9" y="17737"/>
            <a:ext cx="230921" cy="469367"/>
          </a:xfrm>
          <a:prstGeom prst="rect">
            <a:avLst/>
          </a:prstGeom>
          <a:noFill/>
          <a:ln>
            <a:noFill/>
          </a:ln>
          <a:effectLst>
            <a:prstShdw prst="shdw13" dist="53882" dir="13500000">
              <a:schemeClr val="bg2">
                <a:alpha val="50000"/>
              </a:schemeClr>
            </a:prst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14312" tIns="57154" rIns="114312" bIns="57154" anchor="ctr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4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37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31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2300">
              <a:solidFill>
                <a:srgbClr val="000000"/>
              </a:solidFill>
            </a:endParaRPr>
          </a:p>
        </p:txBody>
      </p:sp>
      <p:sp>
        <p:nvSpPr>
          <p:cNvPr id="26628" name="Rectangle 4"/>
          <p:cNvSpPr>
            <a:spLocks noChangeArrowheads="1"/>
          </p:cNvSpPr>
          <p:nvPr/>
        </p:nvSpPr>
        <p:spPr bwMode="auto">
          <a:xfrm>
            <a:off x="9" y="3965850"/>
            <a:ext cx="230921" cy="469367"/>
          </a:xfrm>
          <a:prstGeom prst="rect">
            <a:avLst/>
          </a:prstGeom>
          <a:noFill/>
          <a:ln>
            <a:noFill/>
          </a:ln>
          <a:effectLst>
            <a:prstShdw prst="shdw13" dist="53882" dir="13500000">
              <a:schemeClr val="bg2">
                <a:alpha val="50000"/>
              </a:schemeClr>
            </a:prst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14312" tIns="57154" rIns="114312" bIns="57154" anchor="ctr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4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37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31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2300">
              <a:solidFill>
                <a:srgbClr val="000000"/>
              </a:solidFill>
            </a:endParaRPr>
          </a:p>
        </p:txBody>
      </p:sp>
      <p:sp>
        <p:nvSpPr>
          <p:cNvPr id="26631" name="Rectangle 3"/>
          <p:cNvSpPr>
            <a:spLocks noChangeArrowheads="1"/>
          </p:cNvSpPr>
          <p:nvPr/>
        </p:nvSpPr>
        <p:spPr bwMode="auto">
          <a:xfrm>
            <a:off x="3804" y="144228"/>
            <a:ext cx="10689607" cy="828675"/>
          </a:xfrm>
          <a:prstGeom prst="rect">
            <a:avLst/>
          </a:prstGeom>
          <a:solidFill>
            <a:srgbClr val="92D050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4312" tIns="57154" rIns="114312" bIns="57154" anchor="ctr"/>
          <a:lstStyle>
            <a:lvl1pPr eaLnBrk="0" hangingPunct="0">
              <a:spcBef>
                <a:spcPct val="20000"/>
              </a:spcBef>
              <a:buChar char="•"/>
              <a:defRPr sz="4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37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31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6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buFontTx/>
              <a:buNone/>
            </a:pPr>
            <a:r>
              <a:rPr lang="ru-RU" altLang="ru-RU" sz="2900" b="1" i="1" dirty="0">
                <a:solidFill>
                  <a:srgbClr val="000000"/>
                </a:solidFill>
                <a:latin typeface="Calibri" pitchFamily="34" charset="0"/>
              </a:rPr>
              <a:t>Предварительные данные агротехнической оценки зерноуборочных комбайнов на уборке пшеницы озимой</a:t>
            </a:r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418832228"/>
              </p:ext>
            </p:extLst>
          </p:nvPr>
        </p:nvGraphicFramePr>
        <p:xfrm>
          <a:off x="231299" y="1620399"/>
          <a:ext cx="10164555" cy="4420205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171667"/>
                <a:gridCol w="1584176"/>
                <a:gridCol w="720080"/>
                <a:gridCol w="720080"/>
                <a:gridCol w="720080"/>
                <a:gridCol w="720080"/>
                <a:gridCol w="720080"/>
                <a:gridCol w="720080"/>
                <a:gridCol w="720080"/>
                <a:gridCol w="720080"/>
                <a:gridCol w="648072"/>
              </a:tblGrid>
              <a:tr h="655309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Наименование 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показателя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/>
                        <a:cs typeface="Times New Roman"/>
                      </a:endParaRPr>
                    </a:p>
                  </a:txBody>
                  <a:tcPr marL="64331" marR="64331" marT="0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Значение 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показателя по ТУ и ТНПА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/>
                        <a:cs typeface="Times New Roman"/>
                      </a:endParaRPr>
                    </a:p>
                  </a:txBody>
                  <a:tcPr marL="64331" marR="64331" marT="0" marB="0" anchor="ctr">
                    <a:solidFill>
                      <a:srgbClr val="92D050"/>
                    </a:solidFill>
                  </a:tcPr>
                </a:tc>
                <a:tc gridSpan="9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Значение показателя по результатам испытаний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/>
                        <a:cs typeface="Times New Roman"/>
                      </a:endParaRPr>
                    </a:p>
                  </a:txBody>
                  <a:tcPr marL="64331" marR="64331" marT="0" marB="0" anchor="ctr">
                    <a:solidFill>
                      <a:srgbClr val="92D05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8591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Место </a:t>
                      </a:r>
                      <a:r>
                        <a:rPr lang="ru-RU" sz="140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 испытаний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/>
                        <a:cs typeface="Times New Roman"/>
                      </a:endParaRPr>
                    </a:p>
                  </a:txBody>
                  <a:tcPr marL="64331" marR="64331" marT="0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/>
                        <a:cs typeface="Times New Roman"/>
                      </a:endParaRPr>
                    </a:p>
                  </a:txBody>
                  <a:tcPr marL="64331" marR="64331" marT="0" marB="0" anchor="ctr">
                    <a:solidFill>
                      <a:srgbClr val="92D050"/>
                    </a:solidFill>
                  </a:tcPr>
                </a:tc>
                <a:tc gridSpan="9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ФХ «Днепр-Агро», Буда-</a:t>
                      </a:r>
                      <a:r>
                        <a:rPr lang="ru-RU" sz="1400" dirty="0" err="1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Кошелевский</a:t>
                      </a:r>
                      <a:r>
                        <a:rPr lang="ru-RU" sz="140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 р-н, Гомельская обл.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/>
                        <a:cs typeface="Times New Roman"/>
                      </a:endParaRPr>
                    </a:p>
                  </a:txBody>
                  <a:tcPr marL="64331" marR="64331" marT="0" marB="0" anchor="ctr">
                    <a:solidFill>
                      <a:srgbClr val="92D05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8591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Дата </a:t>
                      </a:r>
                      <a:r>
                        <a:rPr lang="ru-RU" sz="140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испытаний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/>
                        <a:cs typeface="Times New Roman"/>
                      </a:endParaRPr>
                    </a:p>
                  </a:txBody>
                  <a:tcPr marL="64331" marR="64331" marT="0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/>
                        <a:cs typeface="Times New Roman"/>
                      </a:endParaRPr>
                    </a:p>
                  </a:txBody>
                  <a:tcPr marL="64331" marR="64331" marT="0" marB="0" anchor="ctr">
                    <a:solidFill>
                      <a:srgbClr val="92D050"/>
                    </a:solidFill>
                  </a:tcPr>
                </a:tc>
                <a:tc gridSpan="9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31.07.2018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/>
                        <a:cs typeface="Times New Roman"/>
                      </a:endParaRPr>
                    </a:p>
                  </a:txBody>
                  <a:tcPr marL="64331" marR="64331" marT="0" marB="0" anchor="ctr">
                    <a:solidFill>
                      <a:srgbClr val="92D05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8591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Марка </a:t>
                      </a:r>
                      <a:r>
                        <a:rPr lang="ru-RU" sz="140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комбайна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/>
                        <a:cs typeface="Times New Roman"/>
                      </a:endParaRPr>
                    </a:p>
                  </a:txBody>
                  <a:tcPr marL="64331" marR="64331" marT="0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/>
                        <a:cs typeface="Times New Roman"/>
                      </a:endParaRPr>
                    </a:p>
                  </a:txBody>
                  <a:tcPr marL="64331" marR="64331" marT="0" marB="0" anchor="ctr">
                    <a:solidFill>
                      <a:srgbClr val="92D050"/>
                    </a:solidFill>
                  </a:tcPr>
                </a:tc>
                <a:tc gridSpan="6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КЗС-3219КР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/>
                        <a:cs typeface="Times New Roman"/>
                      </a:endParaRPr>
                    </a:p>
                  </a:txBody>
                  <a:tcPr marL="64331" marR="64331" marT="0" marB="0" anchor="ctr">
                    <a:solidFill>
                      <a:srgbClr val="92D05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КЗС-4118К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/>
                        <a:cs typeface="Times New Roman"/>
                      </a:endParaRPr>
                    </a:p>
                  </a:txBody>
                  <a:tcPr marL="64331" marR="64331" marT="0" marB="0" anchor="ctr">
                    <a:solidFill>
                      <a:srgbClr val="92D05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/>
                        <a:cs typeface="Times New Roman"/>
                      </a:endParaRPr>
                    </a:p>
                  </a:txBody>
                  <a:tcPr marL="64331" marR="64331" marT="0" marB="0" anchor="ctr">
                    <a:solidFill>
                      <a:srgbClr val="7AA9B8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1843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Марка жатки</a:t>
                      </a:r>
                      <a:endParaRPr lang="ru-RU" sz="14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/>
                        <a:cs typeface="Times New Roman"/>
                      </a:endParaRPr>
                    </a:p>
                  </a:txBody>
                  <a:tcPr marL="64331" marR="64331" marT="0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/>
                        <a:cs typeface="Times New Roman"/>
                      </a:endParaRPr>
                    </a:p>
                  </a:txBody>
                  <a:tcPr marL="64331" marR="64331" marT="0" marB="0" anchor="ctr">
                    <a:solidFill>
                      <a:srgbClr val="92D050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ЖЗК-7-2</a:t>
                      </a:r>
                      <a:endParaRPr lang="ru-RU" sz="14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/>
                        <a:cs typeface="Times New Roman"/>
                      </a:endParaRPr>
                    </a:p>
                  </a:txBody>
                  <a:tcPr marL="64331" marR="64331" marT="0" marB="0" anchor="ctr">
                    <a:solidFill>
                      <a:srgbClr val="92D05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ЖЗК-9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/>
                        <a:cs typeface="Times New Roman"/>
                      </a:endParaRPr>
                    </a:p>
                  </a:txBody>
                  <a:tcPr marL="64331" marR="64331" marT="0" marB="0" anchor="ctr">
                    <a:solidFill>
                      <a:srgbClr val="92D05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ЖЗК-7-2</a:t>
                      </a:r>
                      <a:endParaRPr lang="ru-RU" sz="14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/>
                        <a:cs typeface="Times New Roman"/>
                      </a:endParaRPr>
                    </a:p>
                  </a:txBody>
                  <a:tcPr marL="64331" marR="64331" marT="0" marB="0" anchor="ctr">
                    <a:solidFill>
                      <a:srgbClr val="92D05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/>
                        <a:cs typeface="Times New Roman"/>
                      </a:endParaRPr>
                    </a:p>
                  </a:txBody>
                  <a:tcPr marL="64331" marR="64331" marT="0" marB="0" anchor="ctr">
                    <a:solidFill>
                      <a:srgbClr val="7AA9B8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1843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Культура 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/>
                        <a:cs typeface="Times New Roman"/>
                      </a:endParaRPr>
                    </a:p>
                  </a:txBody>
                  <a:tcPr marL="64331" marR="64331" marT="0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пшеница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/>
                        <a:cs typeface="Times New Roman"/>
                      </a:endParaRPr>
                    </a:p>
                  </a:txBody>
                  <a:tcPr marL="64331" marR="64331" marT="0" marB="0" anchor="ctr">
                    <a:solidFill>
                      <a:srgbClr val="92D050"/>
                    </a:solidFill>
                  </a:tcPr>
                </a:tc>
                <a:tc gridSpan="9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пшеница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92D05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436873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Рабочая </a:t>
                      </a:r>
                      <a:r>
                        <a:rPr lang="ru-RU" sz="140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скорость движения</a:t>
                      </a: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, км/ч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/>
                        <a:cs typeface="Times New Roman"/>
                      </a:endParaRPr>
                    </a:p>
                  </a:txBody>
                  <a:tcPr marL="64331" marR="64331" marT="0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10,0,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не более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/>
                        <a:cs typeface="Times New Roman"/>
                      </a:endParaRPr>
                    </a:p>
                  </a:txBody>
                  <a:tcPr marL="64331" marR="64331" marT="0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6,7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/>
                        <a:cs typeface="Times New Roman"/>
                      </a:endParaRPr>
                    </a:p>
                  </a:txBody>
                  <a:tcPr marL="64331" marR="64331" marT="0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8,2</a:t>
                      </a:r>
                      <a:endParaRPr lang="ru-RU" sz="14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/>
                        <a:cs typeface="Times New Roman"/>
                      </a:endParaRPr>
                    </a:p>
                  </a:txBody>
                  <a:tcPr marL="64331" marR="64331" marT="0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9,2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/>
                        <a:cs typeface="Times New Roman"/>
                      </a:endParaRPr>
                    </a:p>
                  </a:txBody>
                  <a:tcPr marL="64331" marR="64331" marT="0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5,8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/>
                        <a:cs typeface="Times New Roman"/>
                      </a:endParaRPr>
                    </a:p>
                  </a:txBody>
                  <a:tcPr marL="64331" marR="64331" marT="0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6,7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/>
                        <a:cs typeface="Times New Roman"/>
                      </a:endParaRPr>
                    </a:p>
                  </a:txBody>
                  <a:tcPr marL="64331" marR="64331" marT="0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7,5</a:t>
                      </a:r>
                      <a:endParaRPr lang="ru-RU" sz="14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/>
                        <a:cs typeface="Times New Roman"/>
                      </a:endParaRPr>
                    </a:p>
                  </a:txBody>
                  <a:tcPr marL="64331" marR="64331" marT="0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5,5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/>
                        <a:cs typeface="Times New Roman"/>
                      </a:endParaRPr>
                    </a:p>
                  </a:txBody>
                  <a:tcPr marL="64331" marR="64331" marT="0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6,6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/>
                        <a:cs typeface="Times New Roman"/>
                      </a:endParaRPr>
                    </a:p>
                  </a:txBody>
                  <a:tcPr marL="64331" marR="64331" marT="0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7,9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/>
                        <a:cs typeface="Times New Roman"/>
                      </a:endParaRPr>
                    </a:p>
                  </a:txBody>
                  <a:tcPr marL="64331" marR="64331" marT="0" marB="0" anchor="ctr">
                    <a:solidFill>
                      <a:srgbClr val="92D050"/>
                    </a:solidFill>
                  </a:tcPr>
                </a:tc>
              </a:tr>
              <a:tr h="28591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Урожайность, т/га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/>
                        <a:cs typeface="Times New Roman"/>
                      </a:endParaRPr>
                    </a:p>
                  </a:txBody>
                  <a:tcPr marL="64331" marR="64331" marT="0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6,0, не менее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/>
                        <a:cs typeface="Times New Roman"/>
                      </a:endParaRPr>
                    </a:p>
                  </a:txBody>
                  <a:tcPr marL="64331" marR="64331" marT="0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5,8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/>
                        <a:cs typeface="Times New Roman"/>
                      </a:endParaRPr>
                    </a:p>
                  </a:txBody>
                  <a:tcPr marL="64331" marR="64331" marT="0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6,0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/>
                        <a:cs typeface="Times New Roman"/>
                      </a:endParaRPr>
                    </a:p>
                  </a:txBody>
                  <a:tcPr marL="64331" marR="64331" marT="0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5,7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/>
                        <a:cs typeface="Times New Roman"/>
                      </a:endParaRPr>
                    </a:p>
                  </a:txBody>
                  <a:tcPr marL="64331" marR="64331" marT="0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6,1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/>
                        <a:cs typeface="Times New Roman"/>
                      </a:endParaRPr>
                    </a:p>
                  </a:txBody>
                  <a:tcPr marL="64331" marR="64331" marT="0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5,1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/>
                        <a:cs typeface="Times New Roman"/>
                      </a:endParaRPr>
                    </a:p>
                  </a:txBody>
                  <a:tcPr marL="64331" marR="64331" marT="0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4,8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/>
                        <a:cs typeface="Times New Roman"/>
                      </a:endParaRPr>
                    </a:p>
                  </a:txBody>
                  <a:tcPr marL="64331" marR="64331" marT="0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5,4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/>
                        <a:cs typeface="Times New Roman"/>
                      </a:endParaRPr>
                    </a:p>
                  </a:txBody>
                  <a:tcPr marL="64331" marR="64331" marT="0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5,4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/>
                        <a:cs typeface="Times New Roman"/>
                      </a:endParaRPr>
                    </a:p>
                  </a:txBody>
                  <a:tcPr marL="64331" marR="64331" marT="0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5,2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/>
                        <a:cs typeface="Times New Roman"/>
                      </a:endParaRPr>
                    </a:p>
                  </a:txBody>
                  <a:tcPr marL="64331" marR="64331" marT="0" marB="0" anchor="ctr">
                    <a:solidFill>
                      <a:srgbClr val="92D050"/>
                    </a:solidFill>
                  </a:tcPr>
                </a:tc>
              </a:tr>
              <a:tr h="655309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Производительность, т/ч</a:t>
                      </a:r>
                      <a:endParaRPr lang="ru-RU" sz="14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/>
                        <a:cs typeface="Times New Roman"/>
                      </a:endParaRPr>
                    </a:p>
                  </a:txBody>
                  <a:tcPr marL="64331" marR="64331" marT="0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18,0/19,0*/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24,0**,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не менее</a:t>
                      </a:r>
                      <a:endParaRPr lang="ru-RU" sz="14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/>
                        <a:cs typeface="Times New Roman"/>
                      </a:endParaRPr>
                    </a:p>
                  </a:txBody>
                  <a:tcPr marL="64331" marR="64331" marT="0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27,0</a:t>
                      </a:r>
                      <a:endParaRPr lang="ru-RU" sz="14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/>
                        <a:cs typeface="Times New Roman"/>
                      </a:endParaRPr>
                    </a:p>
                  </a:txBody>
                  <a:tcPr marL="64331" marR="64331" marT="0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34,0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/>
                        <a:cs typeface="Times New Roman"/>
                      </a:endParaRPr>
                    </a:p>
                  </a:txBody>
                  <a:tcPr marL="64331" marR="64331" marT="0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36,6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/>
                        <a:cs typeface="Times New Roman"/>
                      </a:endParaRPr>
                    </a:p>
                  </a:txBody>
                  <a:tcPr marL="64331" marR="64331" marT="0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32,1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/>
                        <a:cs typeface="Times New Roman"/>
                      </a:endParaRPr>
                    </a:p>
                  </a:txBody>
                  <a:tcPr marL="64331" marR="64331" marT="0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30,4</a:t>
                      </a:r>
                      <a:endParaRPr lang="ru-RU" sz="14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/>
                        <a:cs typeface="Times New Roman"/>
                      </a:endParaRPr>
                    </a:p>
                  </a:txBody>
                  <a:tcPr marL="64331" marR="64331" marT="0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31,9</a:t>
                      </a:r>
                      <a:endParaRPr lang="ru-RU" sz="14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/>
                        <a:cs typeface="Times New Roman"/>
                      </a:endParaRPr>
                    </a:p>
                  </a:txBody>
                  <a:tcPr marL="64331" marR="64331" marT="0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20,7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/>
                        <a:cs typeface="Times New Roman"/>
                      </a:endParaRPr>
                    </a:p>
                  </a:txBody>
                  <a:tcPr marL="64331" marR="64331" marT="0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24,7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/>
                        <a:cs typeface="Times New Roman"/>
                      </a:endParaRPr>
                    </a:p>
                  </a:txBody>
                  <a:tcPr marL="64331" marR="64331" marT="0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28,9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/>
                        <a:cs typeface="Times New Roman"/>
                      </a:endParaRPr>
                    </a:p>
                  </a:txBody>
                  <a:tcPr marL="64331" marR="64331" marT="0" marB="0" anchor="ctr">
                    <a:solidFill>
                      <a:srgbClr val="92D050"/>
                    </a:solidFill>
                  </a:tcPr>
                </a:tc>
              </a:tr>
              <a:tr h="436873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Потери зерна за молотилкой, %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/>
                        <a:cs typeface="Times New Roman"/>
                      </a:endParaRPr>
                    </a:p>
                  </a:txBody>
                  <a:tcPr marL="64331" marR="64331" marT="0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1,5</a:t>
                      </a: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,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не более***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/>
                        <a:cs typeface="Times New Roman"/>
                      </a:endParaRPr>
                    </a:p>
                  </a:txBody>
                  <a:tcPr marL="64331" marR="64331" marT="0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0,13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/>
                        <a:cs typeface="Times New Roman"/>
                      </a:endParaRPr>
                    </a:p>
                  </a:txBody>
                  <a:tcPr marL="64331" marR="64331" marT="0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0,26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/>
                        <a:cs typeface="Times New Roman"/>
                      </a:endParaRPr>
                    </a:p>
                  </a:txBody>
                  <a:tcPr marL="64331" marR="64331" marT="0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0,5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/>
                        <a:cs typeface="Times New Roman"/>
                      </a:endParaRPr>
                    </a:p>
                  </a:txBody>
                  <a:tcPr marL="64331" marR="64331" marT="0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1,02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/>
                        <a:cs typeface="Times New Roman"/>
                      </a:endParaRPr>
                    </a:p>
                  </a:txBody>
                  <a:tcPr marL="64331" marR="64331" marT="0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0,26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/>
                        <a:cs typeface="Times New Roman"/>
                      </a:endParaRPr>
                    </a:p>
                  </a:txBody>
                  <a:tcPr marL="64331" marR="64331" marT="0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0,28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/>
                        <a:cs typeface="Times New Roman"/>
                      </a:endParaRPr>
                    </a:p>
                  </a:txBody>
                  <a:tcPr marL="64331" marR="64331" marT="0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0,57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/>
                        <a:cs typeface="Times New Roman"/>
                      </a:endParaRPr>
                    </a:p>
                  </a:txBody>
                  <a:tcPr marL="64331" marR="64331" marT="0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1,42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/>
                        <a:cs typeface="Times New Roman"/>
                      </a:endParaRPr>
                    </a:p>
                  </a:txBody>
                  <a:tcPr marL="64331" marR="64331" marT="0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1,53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/>
                        <a:cs typeface="Times New Roman"/>
                      </a:endParaRPr>
                    </a:p>
                  </a:txBody>
                  <a:tcPr marL="64331" marR="64331" marT="0" marB="0" anchor="ctr">
                    <a:solidFill>
                      <a:srgbClr val="92D050"/>
                    </a:solidFill>
                  </a:tcPr>
                </a:tc>
              </a:tr>
              <a:tr h="655309">
                <a:tc gridSpan="11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* Показатель регламентирован для комбайна КЗС-3219КР</a:t>
                      </a: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*** Значение показателя по ТКП 070-2007 «Комбайны зерноуборочные. Правила установления показателей назначения»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/>
                        <a:cs typeface="Times New Roman"/>
                      </a:endParaRPr>
                    </a:p>
                  </a:txBody>
                  <a:tcPr marL="64331" marR="64331" marT="0" marB="0" anchor="ctr">
                    <a:solidFill>
                      <a:srgbClr val="92D05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" name="Овал 2"/>
          <p:cNvSpPr/>
          <p:nvPr/>
        </p:nvSpPr>
        <p:spPr bwMode="auto">
          <a:xfrm>
            <a:off x="5390158" y="4353321"/>
            <a:ext cx="792088" cy="504056"/>
          </a:xfrm>
          <a:prstGeom prst="ellipse">
            <a:avLst/>
          </a:prstGeom>
          <a:noFill/>
          <a:ln w="317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296" tIns="45649" rIns="91296" bIns="45649" numCol="1" rtlCol="0" anchor="t" anchorCtr="0" compatLnSpc="1">
            <a:prstTxWarp prst="textNoShape">
              <a:avLst/>
            </a:prstTxWarp>
          </a:bodyPr>
          <a:lstStyle/>
          <a:p>
            <a:pPr defTabSz="1198248"/>
            <a:endParaRPr lang="ru-RU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8" name="Овал 7"/>
          <p:cNvSpPr/>
          <p:nvPr/>
        </p:nvSpPr>
        <p:spPr bwMode="auto">
          <a:xfrm>
            <a:off x="9019108" y="4352948"/>
            <a:ext cx="792088" cy="504056"/>
          </a:xfrm>
          <a:prstGeom prst="ellipse">
            <a:avLst/>
          </a:prstGeom>
          <a:noFill/>
          <a:ln w="317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296" tIns="45649" rIns="91296" bIns="45649" numCol="1" rtlCol="0" anchor="t" anchorCtr="0" compatLnSpc="1">
            <a:prstTxWarp prst="textNoShape">
              <a:avLst/>
            </a:prstTxWarp>
          </a:bodyPr>
          <a:lstStyle/>
          <a:p>
            <a:pPr defTabSz="1198248"/>
            <a:endParaRPr lang="ru-RU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9" name="Овал 8"/>
          <p:cNvSpPr/>
          <p:nvPr/>
        </p:nvSpPr>
        <p:spPr bwMode="auto">
          <a:xfrm>
            <a:off x="9667180" y="4353321"/>
            <a:ext cx="792088" cy="504056"/>
          </a:xfrm>
          <a:prstGeom prst="ellipse">
            <a:avLst/>
          </a:prstGeom>
          <a:noFill/>
          <a:ln w="317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296" tIns="45649" rIns="91296" bIns="45649" numCol="1" rtlCol="0" anchor="t" anchorCtr="0" compatLnSpc="1">
            <a:prstTxWarp prst="textNoShape">
              <a:avLst/>
            </a:prstTxWarp>
          </a:bodyPr>
          <a:lstStyle/>
          <a:p>
            <a:pPr defTabSz="1198248"/>
            <a:endParaRPr lang="ru-RU">
              <a:solidFill>
                <a:srgbClr val="000000"/>
              </a:solidFill>
              <a:latin typeface="Arial" pitchFamily="34" charset="0"/>
            </a:endParaRPr>
          </a:p>
        </p:txBody>
      </p:sp>
      <p:pic>
        <p:nvPicPr>
          <p:cNvPr id="11" name="Рисунок 10" descr="ВАС_без группа в одну строку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07416" y="6814508"/>
            <a:ext cx="2285984" cy="746755"/>
          </a:xfrm>
          <a:prstGeom prst="rect">
            <a:avLst/>
          </a:prstGeom>
        </p:spPr>
      </p:pic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6903943"/>
            <a:ext cx="2357454" cy="657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xmlns="" val="1598129103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85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885" t="16451" r="56070" b="13174"/>
          <a:stretch>
            <a:fillRect/>
          </a:stretch>
        </p:blipFill>
        <p:spPr bwMode="auto">
          <a:xfrm>
            <a:off x="1818308" y="968394"/>
            <a:ext cx="2866741" cy="4940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580" name="Rectangle 3"/>
          <p:cNvSpPr>
            <a:spLocks noChangeArrowheads="1"/>
          </p:cNvSpPr>
          <p:nvPr/>
        </p:nvSpPr>
        <p:spPr bwMode="auto">
          <a:xfrm>
            <a:off x="3804" y="265113"/>
            <a:ext cx="10689607" cy="563562"/>
          </a:xfrm>
          <a:prstGeom prst="rect">
            <a:avLst/>
          </a:prstGeom>
          <a:solidFill>
            <a:srgbClr val="92D050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4312" tIns="57154" rIns="114312" bIns="57154" anchor="ctr"/>
          <a:lstStyle>
            <a:lvl1pPr eaLnBrk="0" hangingPunct="0">
              <a:spcBef>
                <a:spcPct val="20000"/>
              </a:spcBef>
              <a:buChar char="•"/>
              <a:defRPr sz="4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37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31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6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buFontTx/>
              <a:buNone/>
            </a:pPr>
            <a:r>
              <a:rPr lang="ru-RU" altLang="ru-RU" sz="3000" b="1" i="1">
                <a:latin typeface="Calibri" pitchFamily="34" charset="0"/>
              </a:rPr>
              <a:t>Роторы соломосепаратора</a:t>
            </a:r>
          </a:p>
        </p:txBody>
      </p:sp>
      <p:sp>
        <p:nvSpPr>
          <p:cNvPr id="24581" name="Прямоугольник 6"/>
          <p:cNvSpPr>
            <a:spLocks noChangeArrowheads="1"/>
          </p:cNvSpPr>
          <p:nvPr/>
        </p:nvSpPr>
        <p:spPr bwMode="auto">
          <a:xfrm>
            <a:off x="536045" y="1625343"/>
            <a:ext cx="843210" cy="4307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296" tIns="45649" rIns="91296" bIns="45649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4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37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31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2200" b="1" dirty="0">
                <a:latin typeface="Calibri" pitchFamily="34" charset="0"/>
              </a:rPr>
              <a:t>Было</a:t>
            </a:r>
          </a:p>
        </p:txBody>
      </p:sp>
      <p:sp>
        <p:nvSpPr>
          <p:cNvPr id="24583" name="Прямоугольник 8"/>
          <p:cNvSpPr>
            <a:spLocks noChangeArrowheads="1"/>
          </p:cNvSpPr>
          <p:nvPr/>
        </p:nvSpPr>
        <p:spPr bwMode="auto">
          <a:xfrm>
            <a:off x="4793762" y="1764407"/>
            <a:ext cx="884888" cy="4307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296" tIns="45649" rIns="91296" bIns="45649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4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37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31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2200" b="1" dirty="0">
                <a:latin typeface="Calibri" pitchFamily="34" charset="0"/>
              </a:rPr>
              <a:t>Стало</a:t>
            </a:r>
          </a:p>
        </p:txBody>
      </p:sp>
      <p:pic>
        <p:nvPicPr>
          <p:cNvPr id="24586" name="Рисунок 1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44138" t="16451" r="8577" b="13174"/>
          <a:stretch>
            <a:fillRect/>
          </a:stretch>
        </p:blipFill>
        <p:spPr bwMode="auto">
          <a:xfrm>
            <a:off x="6282804" y="946268"/>
            <a:ext cx="3221924" cy="48180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587" name="Прямоугольник 10"/>
          <p:cNvSpPr>
            <a:spLocks noChangeArrowheads="1"/>
          </p:cNvSpPr>
          <p:nvPr/>
        </p:nvSpPr>
        <p:spPr bwMode="auto">
          <a:xfrm>
            <a:off x="171403" y="5796855"/>
            <a:ext cx="10369152" cy="9231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296" tIns="45649" rIns="91296" bIns="45649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4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37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31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600">
                <a:solidFill>
                  <a:schemeClr val="tx1"/>
                </a:solidFill>
                <a:latin typeface="Arial" charset="0"/>
              </a:defRPr>
            </a:lvl9pPr>
          </a:lstStyle>
          <a:p>
            <a:pPr indent="540477" algn="just" eaLnBrk="1" hangingPunct="1">
              <a:spcBef>
                <a:spcPct val="0"/>
              </a:spcBef>
              <a:buNone/>
            </a:pPr>
            <a:r>
              <a:rPr lang="ru-RU" altLang="ru-RU" sz="1800" dirty="0">
                <a:latin typeface="Calibri" pitchFamily="34" charset="0"/>
              </a:rPr>
              <a:t>Для повышения надежности и долговечности изменена конструкция передней опоры ротора </a:t>
            </a:r>
            <a:r>
              <a:rPr lang="ru-RU" altLang="ru-RU" sz="1800" dirty="0" err="1">
                <a:latin typeface="Calibri" pitchFamily="34" charset="0"/>
              </a:rPr>
              <a:t>соломосепаратора</a:t>
            </a:r>
            <a:r>
              <a:rPr lang="ru-RU" altLang="ru-RU" sz="1800" dirty="0">
                <a:latin typeface="Calibri" pitchFamily="34" charset="0"/>
              </a:rPr>
              <a:t>, применено усовершенствованное </a:t>
            </a:r>
            <a:r>
              <a:rPr lang="ru-RU" altLang="ru-RU" sz="1800" dirty="0" smtClean="0">
                <a:latin typeface="Calibri" pitchFamily="34" charset="0"/>
              </a:rPr>
              <a:t>уплотнение и подшипник </a:t>
            </a:r>
            <a:r>
              <a:rPr lang="en-US" altLang="ru-RU" sz="1800" dirty="0" smtClean="0">
                <a:latin typeface="Calibri" pitchFamily="34" charset="0"/>
              </a:rPr>
              <a:t>FC.40772.S03 </a:t>
            </a:r>
            <a:r>
              <a:rPr lang="ru-RU" altLang="ru-RU" sz="1800" dirty="0" smtClean="0">
                <a:latin typeface="Calibri" pitchFamily="34" charset="0"/>
              </a:rPr>
              <a:t>«</a:t>
            </a:r>
            <a:r>
              <a:rPr lang="en-US" altLang="ru-RU" sz="1800" dirty="0" smtClean="0">
                <a:latin typeface="Calibri" pitchFamily="34" charset="0"/>
              </a:rPr>
              <a:t>NTN-SNR</a:t>
            </a:r>
            <a:r>
              <a:rPr lang="ru-RU" altLang="ru-RU" sz="1800" dirty="0" smtClean="0">
                <a:latin typeface="Calibri" pitchFamily="34" charset="0"/>
              </a:rPr>
              <a:t>» Франция.</a:t>
            </a:r>
            <a:endParaRPr lang="ru-RU" altLang="ru-RU" sz="1800" dirty="0">
              <a:latin typeface="Calibri" pitchFamily="34" charset="0"/>
            </a:endParaRPr>
          </a:p>
        </p:txBody>
      </p:sp>
      <p:cxnSp>
        <p:nvCxnSpPr>
          <p:cNvPr id="10" name="Прямая со стрелкой 12"/>
          <p:cNvCxnSpPr>
            <a:cxnSpLocks noChangeShapeType="1"/>
          </p:cNvCxnSpPr>
          <p:nvPr/>
        </p:nvCxnSpPr>
        <p:spPr bwMode="auto">
          <a:xfrm flipH="1">
            <a:off x="6994120" y="2052447"/>
            <a:ext cx="2241013" cy="1045269"/>
          </a:xfrm>
          <a:prstGeom prst="straightConnector1">
            <a:avLst/>
          </a:prstGeom>
          <a:noFill/>
          <a:ln w="31750" algn="ctr">
            <a:solidFill>
              <a:srgbClr val="FF0000"/>
            </a:solidFill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3" name="Прямая со стрелкой 12"/>
          <p:cNvCxnSpPr>
            <a:cxnSpLocks noChangeShapeType="1"/>
          </p:cNvCxnSpPr>
          <p:nvPr/>
        </p:nvCxnSpPr>
        <p:spPr bwMode="auto">
          <a:xfrm flipH="1">
            <a:off x="7343688" y="1349374"/>
            <a:ext cx="1411638" cy="982682"/>
          </a:xfrm>
          <a:prstGeom prst="straightConnector1">
            <a:avLst/>
          </a:prstGeom>
          <a:noFill/>
          <a:ln w="31750" algn="ctr">
            <a:solidFill>
              <a:srgbClr val="FF0000"/>
            </a:solidFill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pic>
        <p:nvPicPr>
          <p:cNvPr id="14" name="Рисунок 13" descr="ВАС_без группа в одну строку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07416" y="6814508"/>
            <a:ext cx="2285984" cy="746755"/>
          </a:xfrm>
          <a:prstGeom prst="rect">
            <a:avLst/>
          </a:prstGeom>
        </p:spPr>
      </p:pic>
      <p:pic>
        <p:nvPicPr>
          <p:cNvPr id="15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6903943"/>
            <a:ext cx="2357454" cy="657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3"/>
          <p:cNvSpPr>
            <a:spLocks noChangeArrowheads="1"/>
          </p:cNvSpPr>
          <p:nvPr/>
        </p:nvSpPr>
        <p:spPr bwMode="auto">
          <a:xfrm>
            <a:off x="3804" y="234950"/>
            <a:ext cx="10689607" cy="520700"/>
          </a:xfrm>
          <a:prstGeom prst="rect">
            <a:avLst/>
          </a:prstGeom>
          <a:gradFill rotWithShape="1">
            <a:gsLst>
              <a:gs pos="0">
                <a:srgbClr val="A5C3D0"/>
              </a:gs>
              <a:gs pos="100000">
                <a:srgbClr val="FFFFFF"/>
              </a:gs>
            </a:gsLst>
            <a:lin ang="108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4312" tIns="57154" rIns="114312" bIns="57154" anchor="ctr"/>
          <a:lstStyle>
            <a:lvl1pPr eaLnBrk="0" hangingPunct="0">
              <a:spcBef>
                <a:spcPct val="20000"/>
              </a:spcBef>
              <a:buChar char="•"/>
              <a:defRPr sz="4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37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31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6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endParaRPr lang="ru-RU" altLang="ru-RU" sz="2100"/>
          </a:p>
        </p:txBody>
      </p:sp>
      <p:sp>
        <p:nvSpPr>
          <p:cNvPr id="25605" name="Rectangle 3"/>
          <p:cNvSpPr>
            <a:spLocks noChangeArrowheads="1"/>
          </p:cNvSpPr>
          <p:nvPr/>
        </p:nvSpPr>
        <p:spPr bwMode="auto">
          <a:xfrm>
            <a:off x="3804" y="265113"/>
            <a:ext cx="10689607" cy="563562"/>
          </a:xfrm>
          <a:prstGeom prst="rect">
            <a:avLst/>
          </a:prstGeom>
          <a:solidFill>
            <a:srgbClr val="92D050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4312" tIns="57154" rIns="114312" bIns="57154" anchor="ctr"/>
          <a:lstStyle>
            <a:lvl1pPr eaLnBrk="0" hangingPunct="0">
              <a:spcBef>
                <a:spcPct val="20000"/>
              </a:spcBef>
              <a:buChar char="•"/>
              <a:defRPr sz="4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37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31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6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buFontTx/>
              <a:buNone/>
            </a:pPr>
            <a:r>
              <a:rPr lang="ru-RU" altLang="ru-RU" sz="3000" b="1" i="1">
                <a:latin typeface="Calibri" pitchFamily="34" charset="0"/>
              </a:rPr>
              <a:t>Привод роторов соломосепаратора</a:t>
            </a:r>
          </a:p>
        </p:txBody>
      </p:sp>
      <p:sp>
        <p:nvSpPr>
          <p:cNvPr id="25606" name="Прямоугольник 6"/>
          <p:cNvSpPr>
            <a:spLocks noChangeArrowheads="1"/>
          </p:cNvSpPr>
          <p:nvPr/>
        </p:nvSpPr>
        <p:spPr bwMode="auto">
          <a:xfrm>
            <a:off x="2741611" y="971556"/>
            <a:ext cx="843210" cy="4307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296" tIns="45649" rIns="91296" bIns="45649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4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37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31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2200" b="1">
                <a:latin typeface="Calibri" pitchFamily="34" charset="0"/>
              </a:rPr>
              <a:t>Было</a:t>
            </a:r>
          </a:p>
        </p:txBody>
      </p:sp>
      <p:sp>
        <p:nvSpPr>
          <p:cNvPr id="25608" name="Прямоугольник 8"/>
          <p:cNvSpPr>
            <a:spLocks noChangeArrowheads="1"/>
          </p:cNvSpPr>
          <p:nvPr/>
        </p:nvSpPr>
        <p:spPr bwMode="auto">
          <a:xfrm>
            <a:off x="7775592" y="994549"/>
            <a:ext cx="884888" cy="4307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296" tIns="45649" rIns="91296" bIns="45649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4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37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31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2200" b="1" dirty="0">
                <a:latin typeface="Calibri" pitchFamily="34" charset="0"/>
              </a:rPr>
              <a:t>Стало</a:t>
            </a:r>
          </a:p>
        </p:txBody>
      </p:sp>
      <p:pic>
        <p:nvPicPr>
          <p:cNvPr id="25610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164" t="9589" b="12807"/>
          <a:stretch>
            <a:fillRect/>
          </a:stretch>
        </p:blipFill>
        <p:spPr bwMode="auto">
          <a:xfrm>
            <a:off x="187081" y="1535756"/>
            <a:ext cx="4646447" cy="3240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11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4938" t="12073" b="13547"/>
          <a:stretch>
            <a:fillRect/>
          </a:stretch>
        </p:blipFill>
        <p:spPr bwMode="auto">
          <a:xfrm>
            <a:off x="5346700" y="1494615"/>
            <a:ext cx="4855005" cy="337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612" name="Прямоугольник 12"/>
          <p:cNvSpPr>
            <a:spLocks noChangeArrowheads="1"/>
          </p:cNvSpPr>
          <p:nvPr/>
        </p:nvSpPr>
        <p:spPr bwMode="auto">
          <a:xfrm>
            <a:off x="1260205" y="4842524"/>
            <a:ext cx="2964069" cy="5384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296" tIns="45649" rIns="91296" bIns="45649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4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37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31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6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2900">
                <a:latin typeface="Calibri" pitchFamily="34" charset="0"/>
              </a:rPr>
              <a:t>Муфты</a:t>
            </a:r>
          </a:p>
        </p:txBody>
      </p:sp>
      <p:sp>
        <p:nvSpPr>
          <p:cNvPr id="25613" name="Прямоугольник 13"/>
          <p:cNvSpPr>
            <a:spLocks noChangeArrowheads="1"/>
          </p:cNvSpPr>
          <p:nvPr/>
        </p:nvSpPr>
        <p:spPr bwMode="auto">
          <a:xfrm>
            <a:off x="7132650" y="4852201"/>
            <a:ext cx="2099497" cy="5384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296" tIns="45649" rIns="91296" bIns="45649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4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37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31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6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2900" dirty="0">
                <a:latin typeface="Calibri" pitchFamily="34" charset="0"/>
              </a:rPr>
              <a:t>Карданы</a:t>
            </a:r>
          </a:p>
        </p:txBody>
      </p:sp>
      <p:sp>
        <p:nvSpPr>
          <p:cNvPr id="25614" name="Прямоугольник 14"/>
          <p:cNvSpPr>
            <a:spLocks noChangeArrowheads="1"/>
          </p:cNvSpPr>
          <p:nvPr/>
        </p:nvSpPr>
        <p:spPr bwMode="auto">
          <a:xfrm>
            <a:off x="274602" y="5709457"/>
            <a:ext cx="10153128" cy="646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296" tIns="45649" rIns="91296" bIns="45649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4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37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31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600">
                <a:solidFill>
                  <a:schemeClr val="tx1"/>
                </a:solidFill>
                <a:latin typeface="Arial" charset="0"/>
              </a:defRPr>
            </a:lvl9pPr>
          </a:lstStyle>
          <a:p>
            <a:pPr indent="540477" algn="just" eaLnBrk="1" hangingPunct="1">
              <a:spcBef>
                <a:spcPct val="0"/>
              </a:spcBef>
              <a:buNone/>
            </a:pPr>
            <a:r>
              <a:rPr lang="ru-RU" altLang="ru-RU" sz="1800" dirty="0">
                <a:latin typeface="Calibri" pitchFamily="34" charset="0"/>
              </a:rPr>
              <a:t>Для повышения надежности приводов роторов </a:t>
            </a:r>
            <a:r>
              <a:rPr lang="ru-RU" altLang="ru-RU" sz="1800" dirty="0" err="1">
                <a:latin typeface="Calibri" pitchFamily="34" charset="0"/>
              </a:rPr>
              <a:t>соломосепаратора</a:t>
            </a:r>
            <a:r>
              <a:rPr lang="ru-RU" altLang="ru-RU" sz="1800" dirty="0">
                <a:latin typeface="Calibri" pitchFamily="34" charset="0"/>
              </a:rPr>
              <a:t> применены карданные валы вместо соединительных муфт.</a:t>
            </a:r>
          </a:p>
        </p:txBody>
      </p:sp>
      <p:cxnSp>
        <p:nvCxnSpPr>
          <p:cNvPr id="13" name="Прямая со стрелкой 12"/>
          <p:cNvCxnSpPr>
            <a:cxnSpLocks noChangeShapeType="1"/>
          </p:cNvCxnSpPr>
          <p:nvPr/>
        </p:nvCxnSpPr>
        <p:spPr bwMode="auto">
          <a:xfrm flipH="1">
            <a:off x="8227026" y="2051730"/>
            <a:ext cx="1512169" cy="2016938"/>
          </a:xfrm>
          <a:prstGeom prst="straightConnector1">
            <a:avLst/>
          </a:prstGeom>
          <a:noFill/>
          <a:ln w="31750" algn="ctr">
            <a:solidFill>
              <a:srgbClr val="FF0000"/>
            </a:solidFill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pic>
        <p:nvPicPr>
          <p:cNvPr id="15" name="Рисунок 14" descr="ВАС_без группа в одну строку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407416" y="6814508"/>
            <a:ext cx="2285984" cy="746755"/>
          </a:xfrm>
          <a:prstGeom prst="rect">
            <a:avLst/>
          </a:prstGeom>
        </p:spPr>
      </p:pic>
      <p:pic>
        <p:nvPicPr>
          <p:cNvPr id="16" name="Picture 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6903943"/>
            <a:ext cx="2357454" cy="657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3"/>
          <p:cNvSpPr>
            <a:spLocks noChangeArrowheads="1"/>
          </p:cNvSpPr>
          <p:nvPr/>
        </p:nvSpPr>
        <p:spPr bwMode="auto">
          <a:xfrm>
            <a:off x="13915" y="379412"/>
            <a:ext cx="10689607" cy="520700"/>
          </a:xfrm>
          <a:prstGeom prst="rect">
            <a:avLst/>
          </a:prstGeom>
          <a:gradFill rotWithShape="1">
            <a:gsLst>
              <a:gs pos="0">
                <a:srgbClr val="A5C3D0"/>
              </a:gs>
              <a:gs pos="100000">
                <a:srgbClr val="FFFFFF"/>
              </a:gs>
            </a:gsLst>
            <a:lin ang="108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4312" tIns="57154" rIns="114312" bIns="57154" anchor="ctr"/>
          <a:lstStyle>
            <a:lvl1pPr eaLnBrk="0" hangingPunct="0">
              <a:spcBef>
                <a:spcPct val="20000"/>
              </a:spcBef>
              <a:buChar char="•"/>
              <a:defRPr sz="4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37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31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6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endParaRPr lang="ru-RU" altLang="ru-RU" sz="2100"/>
          </a:p>
        </p:txBody>
      </p:sp>
      <p:sp>
        <p:nvSpPr>
          <p:cNvPr id="26627" name="Rectangle 3"/>
          <p:cNvSpPr>
            <a:spLocks noChangeArrowheads="1"/>
          </p:cNvSpPr>
          <p:nvPr/>
        </p:nvSpPr>
        <p:spPr bwMode="auto">
          <a:xfrm>
            <a:off x="9" y="17737"/>
            <a:ext cx="230921" cy="469367"/>
          </a:xfrm>
          <a:prstGeom prst="rect">
            <a:avLst/>
          </a:prstGeom>
          <a:noFill/>
          <a:ln>
            <a:noFill/>
          </a:ln>
          <a:effectLst>
            <a:prstShdw prst="shdw13" dist="53882" dir="13500000">
              <a:schemeClr val="bg2">
                <a:alpha val="50000"/>
              </a:schemeClr>
            </a:prst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14312" tIns="57154" rIns="114312" bIns="57154" anchor="ctr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4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37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31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2300"/>
          </a:p>
        </p:txBody>
      </p:sp>
      <p:sp>
        <p:nvSpPr>
          <p:cNvPr id="26628" name="Rectangle 4"/>
          <p:cNvSpPr>
            <a:spLocks noChangeArrowheads="1"/>
          </p:cNvSpPr>
          <p:nvPr/>
        </p:nvSpPr>
        <p:spPr bwMode="auto">
          <a:xfrm>
            <a:off x="9" y="3965850"/>
            <a:ext cx="230921" cy="469367"/>
          </a:xfrm>
          <a:prstGeom prst="rect">
            <a:avLst/>
          </a:prstGeom>
          <a:noFill/>
          <a:ln>
            <a:noFill/>
          </a:ln>
          <a:effectLst>
            <a:prstShdw prst="shdw13" dist="53882" dir="13500000">
              <a:schemeClr val="bg2">
                <a:alpha val="50000"/>
              </a:schemeClr>
            </a:prst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14312" tIns="57154" rIns="114312" bIns="57154" anchor="ctr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4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37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31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2300"/>
          </a:p>
        </p:txBody>
      </p:sp>
      <p:sp>
        <p:nvSpPr>
          <p:cNvPr id="26631" name="Rectangle 3"/>
          <p:cNvSpPr>
            <a:spLocks noChangeArrowheads="1"/>
          </p:cNvSpPr>
          <p:nvPr/>
        </p:nvSpPr>
        <p:spPr bwMode="auto">
          <a:xfrm>
            <a:off x="3804" y="216038"/>
            <a:ext cx="10689607" cy="1260351"/>
          </a:xfrm>
          <a:prstGeom prst="rect">
            <a:avLst/>
          </a:prstGeom>
          <a:solidFill>
            <a:srgbClr val="92D050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4312" tIns="57154" rIns="114312" bIns="57154" anchor="ctr"/>
          <a:lstStyle>
            <a:lvl1pPr eaLnBrk="0" hangingPunct="0">
              <a:spcBef>
                <a:spcPct val="20000"/>
              </a:spcBef>
              <a:buChar char="•"/>
              <a:defRPr sz="4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37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31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6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ts val="0"/>
              </a:spcBef>
              <a:buNone/>
            </a:pPr>
            <a:r>
              <a:rPr lang="ru-RU" altLang="ru-RU" sz="2900" b="1" i="1" dirty="0">
                <a:latin typeface="Calibri" pitchFamily="34" charset="0"/>
              </a:rPr>
              <a:t>Наработка опытных образцов самоходных</a:t>
            </a:r>
          </a:p>
          <a:p>
            <a:pPr algn="ctr">
              <a:spcBef>
                <a:spcPts val="0"/>
              </a:spcBef>
              <a:buNone/>
            </a:pPr>
            <a:r>
              <a:rPr lang="ru-RU" altLang="ru-RU" sz="2900" b="1" i="1" dirty="0">
                <a:latin typeface="Calibri" pitchFamily="34" charset="0"/>
              </a:rPr>
              <a:t>зерноуборочных комбайнов КЗС-3219КР</a:t>
            </a:r>
          </a:p>
          <a:p>
            <a:pPr algn="ctr">
              <a:spcBef>
                <a:spcPts val="0"/>
              </a:spcBef>
              <a:buNone/>
            </a:pPr>
            <a:r>
              <a:rPr lang="ru-RU" altLang="ru-RU" sz="2900" b="1" i="1" dirty="0">
                <a:latin typeface="Calibri" pitchFamily="34" charset="0"/>
              </a:rPr>
              <a:t>в уборочном сезоне 2018 года на 15.10.2018г.</a:t>
            </a:r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993874248"/>
              </p:ext>
            </p:extLst>
          </p:nvPr>
        </p:nvGraphicFramePr>
        <p:xfrm>
          <a:off x="378149" y="3381283"/>
          <a:ext cx="9937103" cy="220827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270156"/>
                <a:gridCol w="1569016"/>
                <a:gridCol w="1419586"/>
                <a:gridCol w="2092022"/>
                <a:gridCol w="1718447"/>
                <a:gridCol w="1867876"/>
              </a:tblGrid>
              <a:tr h="315468"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№ п/п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комбайна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Общая наработка, тонн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 gridSpan="4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Наработка на культурах, тонн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63093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Зерновые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Кукуруза на зерно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Соя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Подсолнечник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92D050"/>
                    </a:solidFill>
                  </a:tcPr>
                </a:tc>
              </a:tr>
              <a:tr h="31546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2021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2021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92D050"/>
                    </a:solidFill>
                  </a:tcPr>
                </a:tc>
              </a:tr>
              <a:tr h="31546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  <a:endParaRPr lang="ru-RU" sz="14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1898</a:t>
                      </a:r>
                      <a:endParaRPr lang="ru-RU" sz="14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1606</a:t>
                      </a:r>
                      <a:endParaRPr lang="ru-RU" sz="14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292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92D050"/>
                    </a:solidFill>
                  </a:tcPr>
                </a:tc>
              </a:tr>
              <a:tr h="31546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2645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1511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360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774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92D050"/>
                    </a:solidFill>
                  </a:tcPr>
                </a:tc>
              </a:tr>
              <a:tr h="31546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  <a:endParaRPr lang="ru-RU" sz="14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2768</a:t>
                      </a:r>
                      <a:endParaRPr lang="ru-RU" sz="14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1300</a:t>
                      </a:r>
                      <a:endParaRPr lang="ru-RU" sz="14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1468</a:t>
                      </a:r>
                      <a:endParaRPr lang="ru-RU" sz="14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  <a:endParaRPr lang="ru-RU" sz="14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92D050"/>
                    </a:solidFill>
                  </a:tcPr>
                </a:tc>
              </a:tr>
            </a:tbl>
          </a:graphicData>
        </a:graphic>
      </p:graphicFrame>
      <p:pic>
        <p:nvPicPr>
          <p:cNvPr id="8" name="Рисунок 7" descr="ВАС_без группа в одну строку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07416" y="6814508"/>
            <a:ext cx="2285984" cy="746755"/>
          </a:xfrm>
          <a:prstGeom prst="rect">
            <a:avLst/>
          </a:prstGeom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6903943"/>
            <a:ext cx="2357454" cy="657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xmlns="" val="2838549693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3"/>
          <p:cNvSpPr>
            <a:spLocks noChangeArrowheads="1"/>
          </p:cNvSpPr>
          <p:nvPr/>
        </p:nvSpPr>
        <p:spPr bwMode="auto">
          <a:xfrm>
            <a:off x="8569" y="180235"/>
            <a:ext cx="10689974" cy="780631"/>
          </a:xfrm>
          <a:prstGeom prst="rect">
            <a:avLst/>
          </a:prstGeom>
          <a:solidFill>
            <a:srgbClr val="92D050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9411" tIns="49712" rIns="99411" bIns="49712" anchor="ctr"/>
          <a:lstStyle>
            <a:lvl1pPr eaLnBrk="0" hangingPunct="0">
              <a:spcBef>
                <a:spcPct val="20000"/>
              </a:spcBef>
              <a:buChar char="•"/>
              <a:defRPr sz="3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3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5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1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1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1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1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1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1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ru-RU" altLang="ru-RU" sz="3000" b="1" i="1" dirty="0" err="1">
                <a:latin typeface="Calibri" pitchFamily="34" charset="0"/>
              </a:rPr>
              <a:t>Электрошкаф</a:t>
            </a:r>
            <a:endParaRPr lang="ru-RU" altLang="ru-RU" sz="3000" b="1" i="1" dirty="0">
              <a:latin typeface="Calibri" pitchFamily="34" charset="0"/>
            </a:endParaRPr>
          </a:p>
        </p:txBody>
      </p:sp>
      <p:sp>
        <p:nvSpPr>
          <p:cNvPr id="21507" name="Прямоугольник 11"/>
          <p:cNvSpPr>
            <a:spLocks noChangeArrowheads="1"/>
          </p:cNvSpPr>
          <p:nvPr/>
        </p:nvSpPr>
        <p:spPr bwMode="auto">
          <a:xfrm>
            <a:off x="7117186" y="1044336"/>
            <a:ext cx="901276" cy="4389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9411" tIns="49712" rIns="99411" bIns="49712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3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5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1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1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1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1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1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1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2200" b="1" dirty="0">
                <a:latin typeface="Calibri" pitchFamily="34" charset="0"/>
              </a:rPr>
              <a:t>Стало</a:t>
            </a:r>
          </a:p>
        </p:txBody>
      </p:sp>
      <p:sp>
        <p:nvSpPr>
          <p:cNvPr id="21508" name="Rectangle 13"/>
          <p:cNvSpPr>
            <a:spLocks noChangeArrowheads="1"/>
          </p:cNvSpPr>
          <p:nvPr/>
        </p:nvSpPr>
        <p:spPr bwMode="auto">
          <a:xfrm>
            <a:off x="99393" y="5209391"/>
            <a:ext cx="10594007" cy="654393"/>
          </a:xfrm>
          <a:prstGeom prst="rect">
            <a:avLst/>
          </a:prstGeom>
          <a:noFill/>
          <a:ln>
            <a:noFill/>
          </a:ln>
          <a:effectLst>
            <a:prstShdw prst="shdw13" dist="53882" dir="13500000">
              <a:schemeClr val="bg2">
                <a:alpha val="50000"/>
              </a:schemeClr>
            </a:prst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9411" tIns="49712" rIns="99411" bIns="49712" anchor="ctr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400">
                <a:solidFill>
                  <a:schemeClr val="tx1"/>
                </a:solidFill>
                <a:latin typeface="Arial" charset="0"/>
              </a:defRPr>
            </a:lvl1pPr>
            <a:lvl2pPr indent="266700" eaLnBrk="0" hangingPunct="0">
              <a:spcBef>
                <a:spcPct val="20000"/>
              </a:spcBef>
              <a:buChar char="–"/>
              <a:defRPr sz="3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5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1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1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1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1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1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100">
                <a:solidFill>
                  <a:schemeClr val="tx1"/>
                </a:solidFill>
                <a:latin typeface="Arial" charset="0"/>
              </a:defRPr>
            </a:lvl9pPr>
          </a:lstStyle>
          <a:p>
            <a:pPr indent="540477" algn="just">
              <a:spcBef>
                <a:spcPct val="0"/>
              </a:spcBef>
              <a:buNone/>
            </a:pPr>
            <a:r>
              <a:rPr lang="ru-RU" altLang="ru-RU" sz="1800" dirty="0">
                <a:latin typeface="Calibri" pitchFamily="34" charset="0"/>
              </a:rPr>
              <a:t>С целью повышения надежности изменен вход жгутов  в </a:t>
            </a:r>
            <a:r>
              <a:rPr lang="ru-RU" altLang="ru-RU" sz="1800" dirty="0" err="1">
                <a:latin typeface="Calibri" pitchFamily="34" charset="0"/>
              </a:rPr>
              <a:t>электрошкаф</a:t>
            </a:r>
            <a:r>
              <a:rPr lang="ru-RU" altLang="ru-RU" sz="1800" dirty="0">
                <a:latin typeface="Calibri" pitchFamily="34" charset="0"/>
              </a:rPr>
              <a:t>, перенесен на правую сторону по ходу движения комбайна.</a:t>
            </a:r>
            <a:endParaRPr lang="ru-RU" altLang="ru-RU" sz="1800" dirty="0">
              <a:latin typeface="Calibri" pitchFamily="34" charset="0"/>
              <a:cs typeface="Times New Roman" pitchFamily="18" charset="0"/>
            </a:endParaRPr>
          </a:p>
        </p:txBody>
      </p:sp>
      <p:sp>
        <p:nvSpPr>
          <p:cNvPr id="21509" name="Прямоугольник 2"/>
          <p:cNvSpPr>
            <a:spLocks noChangeArrowheads="1"/>
          </p:cNvSpPr>
          <p:nvPr/>
        </p:nvSpPr>
        <p:spPr bwMode="auto">
          <a:xfrm>
            <a:off x="2061552" y="1044934"/>
            <a:ext cx="1093332" cy="4389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9411" tIns="49712" rIns="99411" bIns="49712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3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5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1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1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1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1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1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1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2200" b="1" dirty="0">
                <a:latin typeface="Calibri" pitchFamily="34" charset="0"/>
              </a:rPr>
              <a:t>Было</a:t>
            </a:r>
          </a:p>
        </p:txBody>
      </p:sp>
      <p:grpSp>
        <p:nvGrpSpPr>
          <p:cNvPr id="21510" name="Группа 1"/>
          <p:cNvGrpSpPr>
            <a:grpSpLocks/>
          </p:cNvGrpSpPr>
          <p:nvPr/>
        </p:nvGrpSpPr>
        <p:grpSpPr bwMode="auto">
          <a:xfrm>
            <a:off x="1277912" y="1485999"/>
            <a:ext cx="2282838" cy="3437640"/>
            <a:chOff x="1527175" y="1397000"/>
            <a:chExt cx="2768600" cy="4313238"/>
          </a:xfrm>
        </p:grpSpPr>
        <p:pic>
          <p:nvPicPr>
            <p:cNvPr id="21516" name="Рисунок 2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l="32700" t="10324" r="34402" b="23334"/>
            <a:stretch>
              <a:fillRect/>
            </a:stretch>
          </p:blipFill>
          <p:spPr bwMode="auto">
            <a:xfrm>
              <a:off x="1527175" y="1397000"/>
              <a:ext cx="2768600" cy="43132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cxnSp>
          <p:nvCxnSpPr>
            <p:cNvPr id="21517" name="Прямая со стрелкой 2"/>
            <p:cNvCxnSpPr>
              <a:cxnSpLocks noChangeShapeType="1"/>
            </p:cNvCxnSpPr>
            <p:nvPr/>
          </p:nvCxnSpPr>
          <p:spPr bwMode="auto">
            <a:xfrm flipV="1">
              <a:off x="1527175" y="5353050"/>
              <a:ext cx="1206500" cy="357188"/>
            </a:xfrm>
            <a:prstGeom prst="straightConnector1">
              <a:avLst/>
            </a:prstGeom>
            <a:noFill/>
            <a:ln w="47625" algn="ctr">
              <a:solidFill>
                <a:srgbClr val="FF0000"/>
              </a:solidFill>
              <a:round/>
              <a:headEnd/>
              <a:tailEnd type="arrow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grpSp>
        <p:nvGrpSpPr>
          <p:cNvPr id="21511" name="Группа 2"/>
          <p:cNvGrpSpPr>
            <a:grpSpLocks/>
          </p:cNvGrpSpPr>
          <p:nvPr/>
        </p:nvGrpSpPr>
        <p:grpSpPr bwMode="auto">
          <a:xfrm>
            <a:off x="5886756" y="1515766"/>
            <a:ext cx="3031844" cy="3407873"/>
            <a:chOff x="5076825" y="1374775"/>
            <a:chExt cx="3435350" cy="4519613"/>
          </a:xfrm>
        </p:grpSpPr>
        <p:pic>
          <p:nvPicPr>
            <p:cNvPr id="15368" name="Рисунок 4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l="33972" t="25186" r="39127" b="16734"/>
            <a:stretch>
              <a:fillRect/>
            </a:stretch>
          </p:blipFill>
          <p:spPr bwMode="auto">
            <a:xfrm>
              <a:off x="5076825" y="1374775"/>
              <a:ext cx="2709863" cy="4519613"/>
            </a:xfrm>
            <a:prstGeom prst="roundRect">
              <a:avLst>
                <a:gd name="adj" fmla="val 8594"/>
              </a:avLst>
            </a:prstGeom>
            <a:solidFill>
              <a:srgbClr val="FFFFFF">
                <a:shade val="85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cxnSp>
          <p:nvCxnSpPr>
            <p:cNvPr id="21515" name="Прямая со стрелкой 10"/>
            <p:cNvCxnSpPr>
              <a:cxnSpLocks noChangeShapeType="1"/>
            </p:cNvCxnSpPr>
            <p:nvPr/>
          </p:nvCxnSpPr>
          <p:spPr bwMode="auto">
            <a:xfrm flipH="1">
              <a:off x="7426325" y="3778250"/>
              <a:ext cx="1085850" cy="923925"/>
            </a:xfrm>
            <a:prstGeom prst="straightConnector1">
              <a:avLst/>
            </a:prstGeom>
            <a:noFill/>
            <a:ln w="47625" algn="ctr">
              <a:solidFill>
                <a:srgbClr val="FF0000"/>
              </a:solidFill>
              <a:round/>
              <a:headEnd/>
              <a:tailEnd type="arrow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pic>
        <p:nvPicPr>
          <p:cNvPr id="14" name="Picture 3" descr="A:\ПРЕЗЕНТАЦИИ\2017\24. КЗС-1624-1 Федорович\Без имени-1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64610"/>
          <a:stretch>
            <a:fillRect/>
          </a:stretch>
        </p:blipFill>
        <p:spPr bwMode="auto">
          <a:xfrm>
            <a:off x="1068931" y="1189276"/>
            <a:ext cx="1014988" cy="1523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3" descr="A:\ПРЕЗЕНТАЦИИ\2017\24. КЗС-1624-1 Федорович\Без имени-1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64610"/>
          <a:stretch>
            <a:fillRect/>
          </a:stretch>
        </p:blipFill>
        <p:spPr bwMode="auto">
          <a:xfrm>
            <a:off x="6044088" y="1189276"/>
            <a:ext cx="1014988" cy="1523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Рисунок 16" descr="ВАС_без группа в одну строку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407416" y="6814508"/>
            <a:ext cx="2285984" cy="746755"/>
          </a:xfrm>
          <a:prstGeom prst="rect">
            <a:avLst/>
          </a:prstGeom>
        </p:spPr>
      </p:pic>
      <p:pic>
        <p:nvPicPr>
          <p:cNvPr id="18" name="Picture 2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0" y="6903943"/>
            <a:ext cx="2357454" cy="657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xmlns="" val="389910706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3"/>
          <p:cNvSpPr>
            <a:spLocks noChangeArrowheads="1"/>
          </p:cNvSpPr>
          <p:nvPr/>
        </p:nvSpPr>
        <p:spPr bwMode="auto">
          <a:xfrm>
            <a:off x="0" y="324247"/>
            <a:ext cx="5346700" cy="762000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txBody>
          <a:bodyPr lIns="114312" tIns="57154" rIns="114312" bIns="57154" anchor="ctr"/>
          <a:lstStyle>
            <a:lvl1pPr eaLnBrk="0" hangingPunct="0">
              <a:spcBef>
                <a:spcPct val="20000"/>
              </a:spcBef>
              <a:buChar char="•"/>
              <a:defRPr sz="4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37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31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6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ru-RU" altLang="ru-RU" sz="25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484" name="Прямоугольник 1"/>
          <p:cNvSpPr>
            <a:spLocks noChangeArrowheads="1"/>
          </p:cNvSpPr>
          <p:nvPr/>
        </p:nvSpPr>
        <p:spPr bwMode="auto">
          <a:xfrm>
            <a:off x="437358" y="425738"/>
            <a:ext cx="4796343" cy="5384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296" tIns="45649" rIns="91296" bIns="45649">
            <a:spAutoFit/>
          </a:bodyPr>
          <a:lstStyle>
            <a:lvl1pPr eaLnBrk="0" hangingPunct="0">
              <a:defRPr sz="23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3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3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3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3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altLang="ru-RU" sz="2900" b="1" i="1" dirty="0" err="1">
                <a:latin typeface="Calibri" pitchFamily="34" charset="0"/>
              </a:rPr>
              <a:t>Загрузной</a:t>
            </a:r>
            <a:r>
              <a:rPr lang="ru-RU" altLang="ru-RU" sz="2900" b="1" i="1" dirty="0">
                <a:latin typeface="Calibri" pitchFamily="34" charset="0"/>
              </a:rPr>
              <a:t> шнек на КЗС-1218</a:t>
            </a:r>
          </a:p>
        </p:txBody>
      </p:sp>
      <p:pic>
        <p:nvPicPr>
          <p:cNvPr id="16" name="Рисунок 15" descr="C:\Documents and Settings\svetlanaRS\Desktop\444.JPG"/>
          <p:cNvPicPr/>
          <p:nvPr/>
        </p:nvPicPr>
        <p:blipFill rotWithShape="1">
          <a:blip r:embed="rId2" cstate="print"/>
          <a:srcRect l="10419" t="3482" b="1502"/>
          <a:stretch/>
        </p:blipFill>
        <p:spPr bwMode="auto">
          <a:xfrm>
            <a:off x="0" y="1267714"/>
            <a:ext cx="5341276" cy="35185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" name="Rectangle 3"/>
          <p:cNvSpPr>
            <a:spLocks noChangeArrowheads="1"/>
          </p:cNvSpPr>
          <p:nvPr/>
        </p:nvSpPr>
        <p:spPr bwMode="auto">
          <a:xfrm>
            <a:off x="5418137" y="3365031"/>
            <a:ext cx="5275263" cy="701352"/>
          </a:xfrm>
          <a:prstGeom prst="rect">
            <a:avLst/>
          </a:prstGeom>
          <a:solidFill>
            <a:srgbClr val="92D050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4312" tIns="57154" rIns="114312" bIns="57154" anchor="ctr"/>
          <a:lstStyle>
            <a:lvl1pPr eaLnBrk="0" hangingPunct="0">
              <a:spcBef>
                <a:spcPct val="20000"/>
              </a:spcBef>
              <a:buChar char="•"/>
              <a:defRPr sz="4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37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31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6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ru-RU" altLang="ru-RU" sz="25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Прямоугольник 6"/>
          <p:cNvSpPr>
            <a:spLocks noChangeArrowheads="1"/>
          </p:cNvSpPr>
          <p:nvPr/>
        </p:nvSpPr>
        <p:spPr bwMode="auto">
          <a:xfrm>
            <a:off x="5464972" y="3389720"/>
            <a:ext cx="5099310" cy="5384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296" tIns="45649" rIns="91296" bIns="45649">
            <a:spAutoFit/>
          </a:bodyPr>
          <a:lstStyle>
            <a:lvl1pPr eaLnBrk="0" hangingPunct="0">
              <a:defRPr sz="23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3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3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3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3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altLang="ru-RU" sz="2900" b="1" i="1" dirty="0" err="1">
                <a:latin typeface="Calibri" pitchFamily="34" charset="0"/>
              </a:rPr>
              <a:t>Загрузной</a:t>
            </a:r>
            <a:r>
              <a:rPr lang="ru-RU" altLang="ru-RU" sz="2900" b="1" i="1" dirty="0">
                <a:latin typeface="Calibri" pitchFamily="34" charset="0"/>
              </a:rPr>
              <a:t> шнек на КЗС-1624-1</a:t>
            </a:r>
          </a:p>
        </p:txBody>
      </p:sp>
      <p:pic>
        <p:nvPicPr>
          <p:cNvPr id="19" name="Рисунок 18" descr="C:\Documents and Settings\svetlanaRS\Desktop\333.JPG"/>
          <p:cNvPicPr/>
          <p:nvPr/>
        </p:nvPicPr>
        <p:blipFill rotWithShape="1">
          <a:blip r:embed="rId3" cstate="print"/>
          <a:srcRect l="13399" t="7428" b="24232"/>
          <a:stretch/>
        </p:blipFill>
        <p:spPr bwMode="auto">
          <a:xfrm>
            <a:off x="4195737" y="4068669"/>
            <a:ext cx="6479558" cy="32968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Рисунок 8" descr="ВАС_без группа в одну строку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407416" y="0"/>
            <a:ext cx="2285984" cy="746755"/>
          </a:xfrm>
          <a:prstGeom prst="rect">
            <a:avLst/>
          </a:prstGeom>
        </p:spPr>
      </p:pic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6903943"/>
            <a:ext cx="2357454" cy="657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xmlns="" val="3349501528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3"/>
          <p:cNvSpPr>
            <a:spLocks noChangeArrowheads="1"/>
          </p:cNvSpPr>
          <p:nvPr/>
        </p:nvSpPr>
        <p:spPr bwMode="auto">
          <a:xfrm>
            <a:off x="0" y="245544"/>
            <a:ext cx="10693400" cy="762000"/>
          </a:xfrm>
          <a:prstGeom prst="rect">
            <a:avLst/>
          </a:prstGeom>
          <a:solidFill>
            <a:srgbClr val="92D050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4312" tIns="57154" rIns="114312" bIns="57154" anchor="ctr"/>
          <a:lstStyle>
            <a:lvl1pPr eaLnBrk="0" hangingPunct="0">
              <a:spcBef>
                <a:spcPct val="20000"/>
              </a:spcBef>
              <a:buChar char="•"/>
              <a:defRPr sz="4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37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31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6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ru-RU" altLang="ru-RU" sz="250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482" name="Picture 2" descr="A:\ПРЕЗЕНТАЦИИ\2018\56. Приемочная КПБ-2\9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13637" b="13167"/>
          <a:stretch>
            <a:fillRect/>
          </a:stretch>
        </p:blipFill>
        <p:spPr bwMode="auto">
          <a:xfrm>
            <a:off x="2318742" y="1468719"/>
            <a:ext cx="6094728" cy="36092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84" name="Прямоугольник 1"/>
          <p:cNvSpPr>
            <a:spLocks noChangeArrowheads="1"/>
          </p:cNvSpPr>
          <p:nvPr/>
        </p:nvSpPr>
        <p:spPr bwMode="auto">
          <a:xfrm>
            <a:off x="128928" y="364938"/>
            <a:ext cx="10474356" cy="5538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296" tIns="45649" rIns="91296" bIns="45649">
            <a:spAutoFit/>
          </a:bodyPr>
          <a:lstStyle>
            <a:lvl1pPr eaLnBrk="0" hangingPunct="0">
              <a:defRPr sz="23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3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3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3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3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ru-RU" altLang="ru-RU" sz="3000" b="1" i="1" dirty="0">
                <a:latin typeface="Calibri" pitchFamily="34" charset="0"/>
              </a:rPr>
              <a:t>Привод наклонной камеры</a:t>
            </a:r>
          </a:p>
        </p:txBody>
      </p:sp>
      <p:sp>
        <p:nvSpPr>
          <p:cNvPr id="20485" name="Прямоугольник 2"/>
          <p:cNvSpPr>
            <a:spLocks noChangeArrowheads="1"/>
          </p:cNvSpPr>
          <p:nvPr/>
        </p:nvSpPr>
        <p:spPr bwMode="auto">
          <a:xfrm>
            <a:off x="234134" y="5389775"/>
            <a:ext cx="10258332" cy="9231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296" tIns="45649" rIns="91296" bIns="45649">
            <a:spAutoFit/>
          </a:bodyPr>
          <a:lstStyle>
            <a:lvl1pPr indent="622300" eaLnBrk="0" hangingPunct="0">
              <a:defRPr sz="23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3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3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3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3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Arial" charset="0"/>
              </a:defRPr>
            </a:lvl9pPr>
          </a:lstStyle>
          <a:p>
            <a:pPr indent="540477" algn="just" eaLnBrk="1" hangingPunct="1"/>
            <a:r>
              <a:rPr lang="ru-RU" altLang="ru-RU" sz="1800" dirty="0">
                <a:latin typeface="Calibri" pitchFamily="34" charset="0"/>
              </a:rPr>
              <a:t>С целью повышения надежности транспортера наклонной камеры снижены обороты вала наклонной камеры с 492,5 об/мин. до 430,6 об/мин. для снижения линейной скорости транспортера с 3,12 м/с до 2,73 м/с.</a:t>
            </a:r>
          </a:p>
        </p:txBody>
      </p:sp>
      <p:cxnSp>
        <p:nvCxnSpPr>
          <p:cNvPr id="20486" name="Прямая со стрелкой 4"/>
          <p:cNvCxnSpPr>
            <a:cxnSpLocks noChangeShapeType="1"/>
          </p:cNvCxnSpPr>
          <p:nvPr/>
        </p:nvCxnSpPr>
        <p:spPr bwMode="auto">
          <a:xfrm flipV="1">
            <a:off x="5687253" y="3637776"/>
            <a:ext cx="792525" cy="1728192"/>
          </a:xfrm>
          <a:prstGeom prst="straightConnector1">
            <a:avLst/>
          </a:prstGeom>
          <a:noFill/>
          <a:ln w="22225" algn="ctr">
            <a:solidFill>
              <a:schemeClr val="tx1"/>
            </a:solidFill>
            <a:round/>
            <a:headEnd/>
            <a:tailEnd type="stealth" w="lg" len="lg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pic>
        <p:nvPicPr>
          <p:cNvPr id="8" name="Рисунок 7" descr="ВАС_без группа в одну строку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07416" y="6814508"/>
            <a:ext cx="2285984" cy="746755"/>
          </a:xfrm>
          <a:prstGeom prst="rect">
            <a:avLst/>
          </a:prstGeom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6903943"/>
            <a:ext cx="2357454" cy="657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xmlns="" val="2049601044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7" name="Rectangle 3"/>
          <p:cNvSpPr>
            <a:spLocks noChangeArrowheads="1"/>
          </p:cNvSpPr>
          <p:nvPr/>
        </p:nvSpPr>
        <p:spPr bwMode="auto">
          <a:xfrm>
            <a:off x="2" y="17637"/>
            <a:ext cx="231244" cy="469533"/>
          </a:xfrm>
          <a:prstGeom prst="rect">
            <a:avLst/>
          </a:prstGeom>
          <a:noFill/>
          <a:ln>
            <a:noFill/>
          </a:ln>
          <a:effectLst>
            <a:prstShdw prst="shdw13" dist="53882" dir="13500000">
              <a:schemeClr val="bg2">
                <a:alpha val="50000"/>
              </a:schemeClr>
            </a:prst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14472" tIns="57236" rIns="114472" bIns="57236" anchor="ctr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4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37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31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2300" dirty="0"/>
          </a:p>
        </p:txBody>
      </p:sp>
      <p:sp>
        <p:nvSpPr>
          <p:cNvPr id="26628" name="Rectangle 4"/>
          <p:cNvSpPr>
            <a:spLocks noChangeArrowheads="1"/>
          </p:cNvSpPr>
          <p:nvPr/>
        </p:nvSpPr>
        <p:spPr bwMode="auto">
          <a:xfrm>
            <a:off x="2" y="3965748"/>
            <a:ext cx="231244" cy="469533"/>
          </a:xfrm>
          <a:prstGeom prst="rect">
            <a:avLst/>
          </a:prstGeom>
          <a:noFill/>
          <a:ln>
            <a:noFill/>
          </a:ln>
          <a:effectLst>
            <a:prstShdw prst="shdw13" dist="53882" dir="13500000">
              <a:schemeClr val="bg2">
                <a:alpha val="50000"/>
              </a:schemeClr>
            </a:prst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14472" tIns="57236" rIns="114472" bIns="57236" anchor="ctr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4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37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31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2300" dirty="0"/>
          </a:p>
        </p:txBody>
      </p:sp>
      <p:sp>
        <p:nvSpPr>
          <p:cNvPr id="26631" name="Rectangle 3"/>
          <p:cNvSpPr>
            <a:spLocks noChangeArrowheads="1"/>
          </p:cNvSpPr>
          <p:nvPr/>
        </p:nvSpPr>
        <p:spPr bwMode="auto">
          <a:xfrm>
            <a:off x="3795" y="28845"/>
            <a:ext cx="10689607" cy="366476"/>
          </a:xfrm>
          <a:prstGeom prst="rect">
            <a:avLst/>
          </a:prstGeom>
          <a:solidFill>
            <a:srgbClr val="92D050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4472" tIns="57236" rIns="114472" bIns="57236" anchor="ctr"/>
          <a:lstStyle>
            <a:lvl1pPr eaLnBrk="0" hangingPunct="0">
              <a:spcBef>
                <a:spcPct val="20000"/>
              </a:spcBef>
              <a:buChar char="•"/>
              <a:defRPr sz="4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37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31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6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buFontTx/>
              <a:buNone/>
            </a:pPr>
            <a:r>
              <a:rPr lang="ru-RU" altLang="ru-RU" sz="1400" b="1" i="1" dirty="0" smtClean="0">
                <a:latin typeface="Arial" pitchFamily="34" charset="0"/>
                <a:cs typeface="Arial" pitchFamily="34" charset="0"/>
              </a:rPr>
              <a:t>Отличительные особенности от КЗС-1218</a:t>
            </a:r>
            <a:endParaRPr lang="ru-RU" altLang="ru-RU" sz="1400" b="1" i="1" dirty="0"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574069993"/>
              </p:ext>
            </p:extLst>
          </p:nvPr>
        </p:nvGraphicFramePr>
        <p:xfrm>
          <a:off x="162125" y="423934"/>
          <a:ext cx="10399550" cy="698063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081449"/>
                <a:gridCol w="1655687"/>
                <a:gridCol w="2802850"/>
                <a:gridCol w="3859564"/>
              </a:tblGrid>
              <a:tr h="17547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 dirty="0">
                          <a:effectLst/>
                          <a:latin typeface="Arial" pitchFamily="34" charset="0"/>
                          <a:cs typeface="Arial" pitchFamily="34" charset="0"/>
                        </a:rPr>
                        <a:t>Наименование ДСЕ</a:t>
                      </a:r>
                      <a:endParaRPr lang="ru-RU" sz="900" b="1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31149" marR="31149" marT="0" marB="0"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 dirty="0">
                          <a:effectLst/>
                          <a:latin typeface="Arial" pitchFamily="34" charset="0"/>
                          <a:cs typeface="Arial" pitchFamily="34" charset="0"/>
                        </a:rPr>
                        <a:t>КЗС-1218</a:t>
                      </a:r>
                      <a:endParaRPr lang="ru-RU" sz="900" b="1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31149" marR="31149" marT="0" marB="0"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 dirty="0">
                          <a:effectLst/>
                          <a:latin typeface="Arial" pitchFamily="34" charset="0"/>
                          <a:cs typeface="Arial" pitchFamily="34" charset="0"/>
                        </a:rPr>
                        <a:t>КЗС-3219КР</a:t>
                      </a:r>
                      <a:endParaRPr lang="ru-RU" sz="900" b="1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31149" marR="31149" marT="0" marB="0"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Ожидаемый результат</a:t>
                      </a:r>
                      <a:endParaRPr lang="ru-RU" sz="900" b="1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31149" marR="31149" marT="0" marB="0">
                    <a:solidFill>
                      <a:srgbClr val="C00000"/>
                    </a:solidFill>
                  </a:tcPr>
                </a:tc>
              </a:tr>
              <a:tr h="33302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 dirty="0">
                          <a:effectLst/>
                          <a:latin typeface="Arial" pitchFamily="34" charset="0"/>
                          <a:cs typeface="Arial" pitchFamily="34" charset="0"/>
                        </a:rPr>
                        <a:t>Моторная установка, тип и мощность двигателя</a:t>
                      </a:r>
                      <a:endParaRPr lang="ru-RU" sz="900" b="1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31149" marR="31149" marT="0" marB="0"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 dirty="0">
                          <a:effectLst/>
                          <a:latin typeface="Arial" pitchFamily="34" charset="0"/>
                          <a:cs typeface="Arial" pitchFamily="34" charset="0"/>
                        </a:rPr>
                        <a:t>ЯМЗ-238ДЕ-22, 330 </a:t>
                      </a:r>
                      <a:r>
                        <a:rPr lang="ru-RU" sz="900" b="1" dirty="0" err="1">
                          <a:effectLst/>
                          <a:latin typeface="Arial" pitchFamily="34" charset="0"/>
                          <a:cs typeface="Arial" pitchFamily="34" charset="0"/>
                        </a:rPr>
                        <a:t>л.с</a:t>
                      </a:r>
                      <a:r>
                        <a:rPr lang="ru-RU" sz="900" b="1" dirty="0">
                          <a:effectLst/>
                          <a:latin typeface="Arial" pitchFamily="34" charset="0"/>
                          <a:cs typeface="Arial" pitchFamily="34" charset="0"/>
                        </a:rPr>
                        <a:t>.</a:t>
                      </a:r>
                      <a:endParaRPr lang="ru-RU" sz="900" b="1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31149" marR="31149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 dirty="0">
                          <a:effectLst/>
                          <a:latin typeface="Arial" pitchFamily="34" charset="0"/>
                          <a:cs typeface="Arial" pitchFamily="34" charset="0"/>
                        </a:rPr>
                        <a:t>ЯМЗ-65857-03, 390 </a:t>
                      </a:r>
                      <a:r>
                        <a:rPr lang="ru-RU" sz="900" b="1" dirty="0" err="1">
                          <a:effectLst/>
                          <a:latin typeface="Arial" pitchFamily="34" charset="0"/>
                          <a:cs typeface="Arial" pitchFamily="34" charset="0"/>
                        </a:rPr>
                        <a:t>л.с</a:t>
                      </a:r>
                      <a:r>
                        <a:rPr lang="ru-RU" sz="900" b="1" dirty="0">
                          <a:effectLst/>
                          <a:latin typeface="Arial" pitchFamily="34" charset="0"/>
                          <a:cs typeface="Arial" pitchFamily="34" charset="0"/>
                        </a:rPr>
                        <a:t>.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 dirty="0">
                          <a:effectLst/>
                          <a:latin typeface="Arial" pitchFamily="34" charset="0"/>
                          <a:cs typeface="Arial" pitchFamily="34" charset="0"/>
                        </a:rPr>
                        <a:t>с реверсивным вентилятором</a:t>
                      </a:r>
                      <a:endParaRPr lang="ru-RU" sz="900" b="1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31149" marR="31149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Повышение</a:t>
                      </a:r>
                      <a:r>
                        <a:rPr lang="ru-RU" sz="900" b="1" baseline="0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 производительности, сокращение времени </a:t>
                      </a:r>
                      <a:r>
                        <a:rPr lang="ru-RU" sz="900" b="1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технического </a:t>
                      </a:r>
                      <a:r>
                        <a:rPr lang="ru-RU" sz="900" b="1" dirty="0">
                          <a:effectLst/>
                          <a:latin typeface="Arial" pitchFamily="34" charset="0"/>
                          <a:cs typeface="Arial" pitchFamily="34" charset="0"/>
                        </a:rPr>
                        <a:t>обслуживания радиатора моторной установки</a:t>
                      </a:r>
                      <a:endParaRPr lang="ru-RU" sz="900" b="1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31149" marR="31149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14853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Емкость топливного бака</a:t>
                      </a:r>
                      <a:r>
                        <a:rPr lang="ru-RU" sz="900" b="1" dirty="0">
                          <a:effectLst/>
                          <a:latin typeface="Arial" pitchFamily="34" charset="0"/>
                          <a:cs typeface="Arial" pitchFamily="34" charset="0"/>
                        </a:rPr>
                        <a:t>, </a:t>
                      </a:r>
                      <a:r>
                        <a:rPr lang="ru-RU" sz="900" b="1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л</a:t>
                      </a:r>
                      <a:endParaRPr lang="ru-RU" sz="900" b="1" dirty="0"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1149" marR="31149" marT="0" marB="0"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 dirty="0">
                          <a:effectLst/>
                          <a:latin typeface="Arial" pitchFamily="34" charset="0"/>
                          <a:cs typeface="Arial" pitchFamily="34" charset="0"/>
                        </a:rPr>
                        <a:t>600</a:t>
                      </a:r>
                      <a:endParaRPr lang="ru-RU" sz="900" b="1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31149" marR="31149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 dirty="0">
                          <a:effectLst/>
                          <a:latin typeface="Arial" pitchFamily="34" charset="0"/>
                          <a:cs typeface="Arial" pitchFamily="34" charset="0"/>
                        </a:rPr>
                        <a:t>800 </a:t>
                      </a:r>
                      <a:endParaRPr lang="ru-RU" sz="900" b="1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31149" marR="31149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>
                          <a:effectLst/>
                          <a:latin typeface="Arial" pitchFamily="34" charset="0"/>
                          <a:cs typeface="Arial" pitchFamily="34" charset="0"/>
                        </a:rPr>
                        <a:t>Длительная работа без дозаправки</a:t>
                      </a:r>
                      <a:endParaRPr lang="ru-RU" sz="900" b="1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31149" marR="31149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59415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 dirty="0">
                          <a:effectLst/>
                          <a:latin typeface="Arial" pitchFamily="34" charset="0"/>
                          <a:cs typeface="Arial" pitchFamily="34" charset="0"/>
                        </a:rPr>
                        <a:t>Зерновой бункер, л</a:t>
                      </a:r>
                      <a:endParaRPr lang="ru-RU" sz="900" b="1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31149" marR="31149" marT="0" marB="0"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8 000</a:t>
                      </a:r>
                      <a:endParaRPr lang="ru-RU" sz="900" b="1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31149" marR="31149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1042872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b="1" dirty="0">
                          <a:effectLst/>
                          <a:latin typeface="Arial" pitchFamily="34" charset="0"/>
                          <a:cs typeface="Arial" pitchFamily="34" charset="0"/>
                        </a:rPr>
                        <a:t>9 500 с </a:t>
                      </a:r>
                      <a:r>
                        <a:rPr lang="ru-RU" sz="900" b="1" dirty="0" err="1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вибродном</a:t>
                      </a:r>
                      <a:r>
                        <a:rPr lang="ru-RU" sz="900" b="1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, системой </a:t>
                      </a:r>
                      <a:r>
                        <a:rPr lang="ru-RU" sz="900" b="1" dirty="0">
                          <a:effectLst/>
                          <a:latin typeface="Arial" pitchFamily="34" charset="0"/>
                          <a:cs typeface="Arial" pitchFamily="34" charset="0"/>
                        </a:rPr>
                        <a:t>трансформации </a:t>
                      </a:r>
                      <a:r>
                        <a:rPr lang="ru-RU" sz="900" b="1" dirty="0" err="1">
                          <a:effectLst/>
                          <a:latin typeface="Arial" pitchFamily="34" charset="0"/>
                          <a:cs typeface="Arial" pitchFamily="34" charset="0"/>
                        </a:rPr>
                        <a:t>загрузного</a:t>
                      </a:r>
                      <a:r>
                        <a:rPr lang="ru-RU" sz="900" b="1" dirty="0">
                          <a:effectLst/>
                          <a:latin typeface="Arial" pitchFamily="34" charset="0"/>
                          <a:cs typeface="Arial" pitchFamily="34" charset="0"/>
                        </a:rPr>
                        <a:t> шнека увеличенной длины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900" b="1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31149" marR="31149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 dirty="0">
                          <a:effectLst/>
                          <a:latin typeface="Arial" pitchFamily="34" charset="0"/>
                          <a:cs typeface="Arial" pitchFamily="34" charset="0"/>
                        </a:rPr>
                        <a:t>Длительная работа без выгрузки, как следствие больший дневной намолот. Исключение налипания влажного зерна при выгрузке.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 dirty="0">
                          <a:effectLst/>
                          <a:latin typeface="Arial" pitchFamily="34" charset="0"/>
                          <a:cs typeface="Arial" pitchFamily="34" charset="0"/>
                        </a:rPr>
                        <a:t>Улучшение загрузки </a:t>
                      </a:r>
                      <a:r>
                        <a:rPr lang="ru-RU" sz="900" b="1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 и выгрузки бункера</a:t>
                      </a:r>
                      <a:endParaRPr lang="ru-RU" sz="900" b="1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31149" marR="31149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44561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 dirty="0">
                          <a:effectLst/>
                          <a:latin typeface="Arial" pitchFamily="34" charset="0"/>
                          <a:cs typeface="Arial" pitchFamily="34" charset="0"/>
                        </a:rPr>
                        <a:t>Шины на ведущем мосту: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 dirty="0">
                          <a:effectLst/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 dirty="0">
                          <a:effectLst/>
                          <a:latin typeface="Arial" pitchFamily="34" charset="0"/>
                          <a:cs typeface="Arial" pitchFamily="34" charset="0"/>
                        </a:rPr>
                        <a:t>Шины на управляемом мосту</a:t>
                      </a:r>
                      <a:endParaRPr lang="ru-RU" sz="900" b="1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31149" marR="31149" marT="0" marB="0"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 dirty="0">
                          <a:effectLst/>
                          <a:latin typeface="Arial" pitchFamily="34" charset="0"/>
                          <a:cs typeface="Arial" pitchFamily="34" charset="0"/>
                        </a:rPr>
                        <a:t>30,5</a:t>
                      </a:r>
                      <a:r>
                        <a:rPr lang="en-US" sz="900" b="1" dirty="0">
                          <a:effectLst/>
                          <a:latin typeface="Arial" pitchFamily="34" charset="0"/>
                          <a:cs typeface="Arial" pitchFamily="34" charset="0"/>
                        </a:rPr>
                        <a:t>L</a:t>
                      </a:r>
                      <a:r>
                        <a:rPr lang="ru-RU" sz="900" b="1" dirty="0">
                          <a:effectLst/>
                          <a:latin typeface="Arial" pitchFamily="34" charset="0"/>
                          <a:cs typeface="Arial" pitchFamily="34" charset="0"/>
                        </a:rPr>
                        <a:t>32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 dirty="0">
                          <a:effectLst/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 dirty="0">
                          <a:effectLst/>
                          <a:latin typeface="Arial" pitchFamily="34" charset="0"/>
                          <a:cs typeface="Arial" pitchFamily="34" charset="0"/>
                        </a:rPr>
                        <a:t>18,4</a:t>
                      </a:r>
                      <a:r>
                        <a:rPr lang="en-US" sz="900" b="1" dirty="0">
                          <a:effectLst/>
                          <a:latin typeface="Arial" pitchFamily="34" charset="0"/>
                          <a:cs typeface="Arial" pitchFamily="34" charset="0"/>
                        </a:rPr>
                        <a:t>R</a:t>
                      </a:r>
                      <a:r>
                        <a:rPr lang="ru-RU" sz="900" b="1" dirty="0">
                          <a:effectLst/>
                          <a:latin typeface="Arial" pitchFamily="34" charset="0"/>
                          <a:cs typeface="Arial" pitchFamily="34" charset="0"/>
                        </a:rPr>
                        <a:t>24</a:t>
                      </a:r>
                      <a:endParaRPr lang="ru-RU" sz="900" b="1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31149" marR="31149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 dirty="0">
                          <a:effectLst/>
                          <a:latin typeface="Arial" pitchFamily="34" charset="0"/>
                          <a:cs typeface="Arial" pitchFamily="34" charset="0"/>
                        </a:rPr>
                        <a:t>900/65</a:t>
                      </a:r>
                      <a:r>
                        <a:rPr lang="en-US" sz="900" b="1" dirty="0">
                          <a:effectLst/>
                          <a:latin typeface="Arial" pitchFamily="34" charset="0"/>
                          <a:cs typeface="Arial" pitchFamily="34" charset="0"/>
                        </a:rPr>
                        <a:t>R</a:t>
                      </a:r>
                      <a:r>
                        <a:rPr lang="ru-RU" sz="900" b="1" dirty="0">
                          <a:effectLst/>
                          <a:latin typeface="Arial" pitchFamily="34" charset="0"/>
                          <a:cs typeface="Arial" pitchFamily="34" charset="0"/>
                        </a:rPr>
                        <a:t>32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 dirty="0">
                          <a:effectLst/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 dirty="0">
                          <a:effectLst/>
                          <a:latin typeface="Arial" pitchFamily="34" charset="0"/>
                          <a:cs typeface="Arial" pitchFamily="34" charset="0"/>
                        </a:rPr>
                        <a:t>600/65 </a:t>
                      </a:r>
                      <a:r>
                        <a:rPr lang="en-US" sz="900" b="1" dirty="0">
                          <a:effectLst/>
                          <a:latin typeface="Arial" pitchFamily="34" charset="0"/>
                          <a:cs typeface="Arial" pitchFamily="34" charset="0"/>
                        </a:rPr>
                        <a:t>R</a:t>
                      </a:r>
                      <a:r>
                        <a:rPr lang="ru-RU" sz="900" b="1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28</a:t>
                      </a:r>
                      <a:endParaRPr lang="ru-RU" sz="900" b="1" dirty="0"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1149" marR="31149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 dirty="0">
                          <a:effectLst/>
                          <a:latin typeface="Arial" pitchFamily="34" charset="0"/>
                          <a:cs typeface="Arial" pitchFamily="34" charset="0"/>
                        </a:rPr>
                        <a:t>Возможность использования комбайна на более увлажненных почвах и снижение удельного давления на почву</a:t>
                      </a:r>
                      <a:endParaRPr lang="ru-RU" sz="900" b="1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31149" marR="31149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42507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 dirty="0">
                          <a:effectLst/>
                          <a:latin typeface="Arial" pitchFamily="34" charset="0"/>
                          <a:cs typeface="Arial" pitchFamily="34" charset="0"/>
                        </a:rPr>
                        <a:t>Мост ведущих колес</a:t>
                      </a:r>
                      <a:endParaRPr lang="ru-RU" sz="900" b="1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31149" marR="31149" marT="0" marB="0"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900" b="1" dirty="0">
                          <a:effectLst/>
                          <a:latin typeface="Arial" pitchFamily="34" charset="0"/>
                          <a:cs typeface="Arial" pitchFamily="34" charset="0"/>
                        </a:rPr>
                        <a:t>C </a:t>
                      </a:r>
                      <a:r>
                        <a:rPr lang="ru-RU" sz="900" b="1" dirty="0">
                          <a:effectLst/>
                          <a:latin typeface="Arial" pitchFamily="34" charset="0"/>
                          <a:cs typeface="Arial" pitchFamily="34" charset="0"/>
                        </a:rPr>
                        <a:t>барабанными тормозами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 dirty="0">
                          <a:effectLst/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  <a:endParaRPr lang="ru-RU" sz="900" b="1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31149" marR="31149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 dirty="0">
                          <a:effectLst/>
                          <a:latin typeface="Arial" pitchFamily="34" charset="0"/>
                          <a:cs typeface="Arial" pitchFamily="34" charset="0"/>
                        </a:rPr>
                        <a:t>С дисковыми тормозами и механизмом </a:t>
                      </a:r>
                      <a:r>
                        <a:rPr lang="ru-RU" sz="900" b="1" dirty="0" err="1">
                          <a:effectLst/>
                          <a:latin typeface="Arial" pitchFamily="34" charset="0"/>
                          <a:cs typeface="Arial" pitchFamily="34" charset="0"/>
                        </a:rPr>
                        <a:t>доворота</a:t>
                      </a:r>
                      <a:r>
                        <a:rPr lang="ru-RU" sz="900" b="1" dirty="0">
                          <a:effectLst/>
                          <a:latin typeface="Arial" pitchFamily="34" charset="0"/>
                          <a:cs typeface="Arial" pitchFamily="34" charset="0"/>
                        </a:rPr>
                        <a:t> коробки передач</a:t>
                      </a:r>
                      <a:endParaRPr lang="ru-RU" sz="900" b="1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31149" marR="31149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 dirty="0">
                          <a:effectLst/>
                          <a:latin typeface="Arial" pitchFamily="34" charset="0"/>
                          <a:cs typeface="Arial" pitchFamily="34" charset="0"/>
                        </a:rPr>
                        <a:t>Выше эффективность торможения</a:t>
                      </a:r>
                      <a:endParaRPr lang="ru-RU" sz="900" b="1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31149" marR="31149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29707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 dirty="0">
                          <a:effectLst/>
                          <a:latin typeface="Arial" pitchFamily="34" charset="0"/>
                          <a:cs typeface="Arial" pitchFamily="34" charset="0"/>
                        </a:rPr>
                        <a:t>Понижающий редуктор молотильного барабана</a:t>
                      </a:r>
                      <a:endParaRPr lang="ru-RU" sz="900" b="1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31149" marR="31149" marT="0" marB="0"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 dirty="0">
                          <a:effectLst/>
                          <a:latin typeface="Arial" pitchFamily="34" charset="0"/>
                          <a:cs typeface="Arial" pitchFamily="34" charset="0"/>
                        </a:rPr>
                        <a:t>О</a:t>
                      </a:r>
                      <a:r>
                        <a:rPr lang="ru-RU" sz="900" b="1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пция</a:t>
                      </a:r>
                      <a:endParaRPr lang="ru-RU" sz="900" b="1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31149" marR="31149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 dirty="0">
                          <a:effectLst/>
                          <a:latin typeface="Arial" pitchFamily="34" charset="0"/>
                          <a:cs typeface="Arial" pitchFamily="34" charset="0"/>
                        </a:rPr>
                        <a:t>В</a:t>
                      </a:r>
                      <a:r>
                        <a:rPr lang="ru-RU" sz="900" b="1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ru-RU" sz="900" b="1" dirty="0">
                          <a:effectLst/>
                          <a:latin typeface="Arial" pitchFamily="34" charset="0"/>
                          <a:cs typeface="Arial" pitchFamily="34" charset="0"/>
                        </a:rPr>
                        <a:t>базовой комплектации</a:t>
                      </a:r>
                      <a:endParaRPr lang="ru-RU" sz="900" b="1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31149" marR="31149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 dirty="0">
                          <a:effectLst/>
                          <a:latin typeface="Arial" pitchFamily="34" charset="0"/>
                          <a:cs typeface="Arial" pitchFamily="34" charset="0"/>
                        </a:rPr>
                        <a:t>Повышение потребительских качеств</a:t>
                      </a:r>
                      <a:endParaRPr lang="ru-RU" sz="900" b="1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31149" marR="31149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14886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 dirty="0">
                          <a:effectLst/>
                          <a:latin typeface="Arial" pitchFamily="34" charset="0"/>
                          <a:cs typeface="Arial" pitchFamily="34" charset="0"/>
                        </a:rPr>
                        <a:t>Вентилятор </a:t>
                      </a:r>
                      <a:r>
                        <a:rPr lang="ru-RU" sz="900" b="1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очистки</a:t>
                      </a:r>
                      <a:endParaRPr lang="ru-RU" sz="900" b="1" dirty="0"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1149" marR="31149" marT="0" marB="0"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 dirty="0">
                          <a:effectLst/>
                          <a:latin typeface="Arial" pitchFamily="34" charset="0"/>
                          <a:cs typeface="Arial" pitchFamily="34" charset="0"/>
                        </a:rPr>
                        <a:t>Д</a:t>
                      </a:r>
                      <a:r>
                        <a:rPr lang="ru-RU" sz="900" b="1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вухсекционный</a:t>
                      </a:r>
                      <a:endParaRPr lang="ru-RU" sz="900" b="1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31149" marR="31149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 dirty="0" err="1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Пятисекционный</a:t>
                      </a:r>
                      <a:endParaRPr lang="ru-RU" sz="900" b="1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31149" marR="31149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 dirty="0">
                          <a:effectLst/>
                          <a:latin typeface="Arial" pitchFamily="34" charset="0"/>
                          <a:cs typeface="Arial" pitchFamily="34" charset="0"/>
                        </a:rPr>
                        <a:t>Повышение производительности очистки</a:t>
                      </a:r>
                      <a:endParaRPr lang="ru-RU" sz="900" b="1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31149" marR="31149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44561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 dirty="0">
                          <a:effectLst/>
                          <a:latin typeface="Arial" pitchFamily="34" charset="0"/>
                          <a:cs typeface="Arial" pitchFamily="34" charset="0"/>
                        </a:rPr>
                        <a:t>Верхний решетный стан</a:t>
                      </a:r>
                      <a:endParaRPr lang="ru-RU" sz="900" b="1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31149" marR="31149" marT="0" marB="0"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 dirty="0">
                          <a:effectLst/>
                          <a:latin typeface="Arial" pitchFamily="34" charset="0"/>
                          <a:cs typeface="Arial" pitchFamily="34" charset="0"/>
                        </a:rPr>
                        <a:t>Без регулировки удлинителя по углу наклона </a:t>
                      </a:r>
                      <a:endParaRPr lang="ru-RU" sz="900" b="1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31149" marR="31149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 dirty="0">
                          <a:effectLst/>
                          <a:latin typeface="Arial" pitchFamily="34" charset="0"/>
                          <a:cs typeface="Arial" pitchFamily="34" charset="0"/>
                        </a:rPr>
                        <a:t>Регулируемый по углу наклона удлинитель</a:t>
                      </a:r>
                      <a:endParaRPr lang="ru-RU" sz="900" b="1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31149" marR="31149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 dirty="0">
                          <a:effectLst/>
                          <a:latin typeface="Arial" pitchFamily="34" charset="0"/>
                          <a:cs typeface="Arial" pitchFamily="34" charset="0"/>
                        </a:rPr>
                        <a:t>Обеспечение качественного выполнения технологического процесса при сложных условиях уборки</a:t>
                      </a:r>
                      <a:endParaRPr lang="ru-RU" sz="900" b="1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31149" marR="31149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42507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 dirty="0">
                          <a:effectLst/>
                          <a:latin typeface="Arial" pitchFamily="34" charset="0"/>
                          <a:cs typeface="Arial" pitchFamily="34" charset="0"/>
                        </a:rPr>
                        <a:t>Соломотряс / роторный </a:t>
                      </a:r>
                      <a:r>
                        <a:rPr lang="ru-RU" sz="900" b="1" dirty="0" err="1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соломосепаратор</a:t>
                      </a:r>
                      <a:endParaRPr lang="ru-RU" sz="900" b="1" dirty="0"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1149" marR="31149" marT="0" marB="0"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 dirty="0">
                          <a:effectLst/>
                          <a:latin typeface="Arial" pitchFamily="34" charset="0"/>
                          <a:cs typeface="Arial" pitchFamily="34" charset="0"/>
                        </a:rPr>
                        <a:t>Пятиклавишный </a:t>
                      </a:r>
                      <a:r>
                        <a:rPr lang="ru-RU" sz="900" b="1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соломотряс</a:t>
                      </a:r>
                      <a:endParaRPr lang="ru-RU" sz="900" b="1" dirty="0"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1149" marR="31149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2х-роторный </a:t>
                      </a:r>
                      <a:r>
                        <a:rPr lang="ru-RU" sz="900" b="1" dirty="0" err="1">
                          <a:effectLst/>
                          <a:latin typeface="Arial" pitchFamily="34" charset="0"/>
                          <a:cs typeface="Arial" pitchFamily="34" charset="0"/>
                        </a:rPr>
                        <a:t>соломосепаратор</a:t>
                      </a:r>
                      <a:endParaRPr lang="ru-RU" sz="900" b="1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31149" marR="31149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 dirty="0">
                          <a:effectLst/>
                          <a:latin typeface="Arial" pitchFamily="34" charset="0"/>
                          <a:cs typeface="Arial" pitchFamily="34" charset="0"/>
                        </a:rPr>
                        <a:t>Возможность работы на повышенных скоростях с меньшими потерями и высокой </a:t>
                      </a:r>
                      <a:r>
                        <a:rPr lang="ru-RU" sz="900" b="1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производительностью </a:t>
                      </a:r>
                      <a:r>
                        <a:rPr lang="ru-RU" sz="900" b="1" baseline="0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в среднем на 25-30%, </a:t>
                      </a:r>
                      <a:endParaRPr lang="ru-RU" sz="900" b="1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31149" marR="31149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14853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Капоты </a:t>
                      </a:r>
                      <a:r>
                        <a:rPr lang="ru-RU" sz="900" b="1" dirty="0">
                          <a:effectLst/>
                          <a:latin typeface="Arial" pitchFamily="34" charset="0"/>
                          <a:cs typeface="Arial" pitchFamily="34" charset="0"/>
                        </a:rPr>
                        <a:t>и </a:t>
                      </a:r>
                      <a:r>
                        <a:rPr lang="ru-RU" sz="900" b="1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ограждения</a:t>
                      </a:r>
                      <a:endParaRPr lang="ru-RU" sz="900" b="1" dirty="0"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1149" marR="31149" marT="0" marB="0"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 dirty="0" smtClean="0"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Устаревший</a:t>
                      </a:r>
                      <a:r>
                        <a:rPr lang="ru-RU" sz="900" b="1" baseline="0" dirty="0" smtClean="0"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дизайн</a:t>
                      </a:r>
                      <a:endParaRPr lang="ru-RU" sz="900" b="1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31149" marR="31149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Обновленный дизайн молотилки</a:t>
                      </a:r>
                      <a:r>
                        <a:rPr lang="ru-RU" sz="900" b="1" baseline="0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 и жатки</a:t>
                      </a:r>
                      <a:endParaRPr lang="ru-RU" sz="900" b="1" dirty="0" smtClean="0"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1149" marR="31149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 dirty="0">
                          <a:effectLst/>
                          <a:latin typeface="Arial" pitchFamily="34" charset="0"/>
                          <a:cs typeface="Arial" pitchFamily="34" charset="0"/>
                        </a:rPr>
                        <a:t>Повышение потребительских качеств</a:t>
                      </a:r>
                      <a:endParaRPr lang="ru-RU" sz="900" b="1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31149" marR="31149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44561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 dirty="0">
                          <a:effectLst/>
                          <a:latin typeface="Arial" pitchFamily="34" charset="0"/>
                          <a:cs typeface="Arial" pitchFamily="34" charset="0"/>
                        </a:rPr>
                        <a:t>Подключение гидравлических элементов зерновой жатки к молотилке</a:t>
                      </a:r>
                      <a:endParaRPr lang="ru-RU" sz="900" b="1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31149" marR="31149" marT="0" marB="0"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Разрывные </a:t>
                      </a:r>
                      <a:r>
                        <a:rPr lang="ru-RU" sz="900" b="1" dirty="0">
                          <a:effectLst/>
                          <a:latin typeface="Arial" pitchFamily="34" charset="0"/>
                          <a:cs typeface="Arial" pitchFamily="34" charset="0"/>
                        </a:rPr>
                        <a:t>муфты</a:t>
                      </a:r>
                      <a:endParaRPr lang="ru-RU" sz="900" b="1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31149" marR="31149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Многофункциональный </a:t>
                      </a:r>
                      <a:r>
                        <a:rPr lang="ru-RU" sz="900" b="1" dirty="0">
                          <a:effectLst/>
                          <a:latin typeface="Arial" pitchFamily="34" charset="0"/>
                          <a:cs typeface="Arial" pitchFamily="34" charset="0"/>
                        </a:rPr>
                        <a:t>разъем</a:t>
                      </a:r>
                      <a:endParaRPr lang="ru-RU" sz="900" b="1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31149" marR="31149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 dirty="0">
                          <a:effectLst/>
                          <a:latin typeface="Arial" pitchFamily="34" charset="0"/>
                          <a:cs typeface="Arial" pitchFamily="34" charset="0"/>
                        </a:rPr>
                        <a:t>Удобство </a:t>
                      </a:r>
                      <a:r>
                        <a:rPr lang="ru-RU" sz="900" b="1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подключения </a:t>
                      </a:r>
                      <a:r>
                        <a:rPr lang="ru-RU" sz="900" b="1" dirty="0">
                          <a:effectLst/>
                          <a:latin typeface="Arial" pitchFamily="34" charset="0"/>
                          <a:cs typeface="Arial" pitchFamily="34" charset="0"/>
                        </a:rPr>
                        <a:t>жатки</a:t>
                      </a:r>
                      <a:endParaRPr lang="ru-RU" sz="900" b="1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31149" marR="31149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44561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 kern="1200" dirty="0" smtClean="0">
                          <a:solidFill>
                            <a:schemeClr val="lt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Система контроля расхода топлива с передачей через систему G</a:t>
                      </a:r>
                      <a:r>
                        <a:rPr lang="en-US" sz="900" b="1" kern="1200" dirty="0" smtClean="0">
                          <a:solidFill>
                            <a:schemeClr val="lt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PR</a:t>
                      </a:r>
                      <a:r>
                        <a:rPr lang="ru-RU" sz="900" b="1" kern="1200" dirty="0" smtClean="0">
                          <a:solidFill>
                            <a:schemeClr val="lt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S </a:t>
                      </a:r>
                      <a:endParaRPr lang="ru-RU" sz="900" b="1" kern="1200" dirty="0">
                        <a:solidFill>
                          <a:schemeClr val="lt1"/>
                        </a:solidFill>
                        <a:effectLst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31149" marR="31149" marT="0" marB="0"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 dirty="0" smtClean="0"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Отсутствует</a:t>
                      </a:r>
                      <a:endParaRPr lang="ru-RU" sz="900" b="1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31149" marR="31149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 dirty="0" smtClean="0"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Серия</a:t>
                      </a:r>
                      <a:endParaRPr lang="ru-RU" sz="900" b="1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31149" marR="31149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 dirty="0">
                          <a:effectLst/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  <a:r>
                        <a:rPr lang="ru-RU" sz="900" b="1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Экономия топлива</a:t>
                      </a:r>
                      <a:endParaRPr lang="ru-RU" sz="900" b="1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31149" marR="31149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29707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Наклонная камера</a:t>
                      </a:r>
                      <a:endParaRPr lang="ru-RU" sz="900" b="1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31149" marR="31149" marT="0" marB="0"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>
                          <a:effectLst/>
                          <a:latin typeface="Arial" pitchFamily="34" charset="0"/>
                          <a:cs typeface="Arial" pitchFamily="34" charset="0"/>
                        </a:rPr>
                        <a:t>Стандартная</a:t>
                      </a:r>
                      <a:endParaRPr lang="ru-RU" sz="900" b="1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31149" marR="31149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 dirty="0">
                          <a:effectLst/>
                          <a:latin typeface="Arial" pitchFamily="34" charset="0"/>
                          <a:cs typeface="Arial" pitchFamily="34" charset="0"/>
                        </a:rPr>
                        <a:t>С пылеотсосом и уменьшенной частотой вращения транспортера</a:t>
                      </a:r>
                      <a:endParaRPr lang="ru-RU" sz="900" b="1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31149" marR="31149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 dirty="0">
                          <a:effectLst/>
                          <a:latin typeface="Arial" pitchFamily="34" charset="0"/>
                          <a:cs typeface="Arial" pitchFamily="34" charset="0"/>
                        </a:rPr>
                        <a:t>Удобство работы </a:t>
                      </a:r>
                      <a:r>
                        <a:rPr lang="ru-RU" sz="900" b="1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механизатора, повышение надежности </a:t>
                      </a:r>
                      <a:endParaRPr lang="ru-RU" sz="900" b="1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31149" marR="31149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42507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 dirty="0">
                          <a:effectLst/>
                          <a:latin typeface="Arial" pitchFamily="34" charset="0"/>
                          <a:cs typeface="Arial" pitchFamily="34" charset="0"/>
                        </a:rPr>
                        <a:t>Автоматическая централизованная система смазки</a:t>
                      </a:r>
                      <a:endParaRPr lang="ru-RU" sz="900" b="1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31149" marR="31149" marT="0" marB="0"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 dirty="0">
                          <a:effectLst/>
                          <a:latin typeface="Arial" pitchFamily="34" charset="0"/>
                          <a:cs typeface="Arial" pitchFamily="34" charset="0"/>
                        </a:rPr>
                        <a:t>Отсутствует</a:t>
                      </a:r>
                      <a:endParaRPr lang="ru-RU" sz="900" b="1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31149" marR="31149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 dirty="0">
                          <a:effectLst/>
                          <a:latin typeface="Arial" pitchFamily="34" charset="0"/>
                          <a:cs typeface="Arial" pitchFamily="34" charset="0"/>
                        </a:rPr>
                        <a:t>Серия</a:t>
                      </a:r>
                      <a:endParaRPr lang="ru-RU" sz="900" b="1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31149" marR="31149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Повышение надежности основных узлов,</a:t>
                      </a:r>
                      <a:r>
                        <a:rPr lang="ru-RU" sz="900" b="1" baseline="0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 с</a:t>
                      </a:r>
                      <a:r>
                        <a:rPr lang="ru-RU" sz="900" b="1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окращение </a:t>
                      </a:r>
                      <a:r>
                        <a:rPr lang="ru-RU" sz="900" b="1" dirty="0">
                          <a:effectLst/>
                          <a:latin typeface="Arial" pitchFamily="34" charset="0"/>
                          <a:cs typeface="Arial" pitchFamily="34" charset="0"/>
                        </a:rPr>
                        <a:t>времени на ТО</a:t>
                      </a:r>
                      <a:endParaRPr lang="ru-RU" sz="900" b="1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31149" marR="31149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28698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 dirty="0">
                          <a:effectLst/>
                          <a:latin typeface="Arial" pitchFamily="34" charset="0"/>
                          <a:cs typeface="Arial" pitchFamily="34" charset="0"/>
                        </a:rPr>
                        <a:t>Освещение рабочих зон</a:t>
                      </a:r>
                      <a:endParaRPr lang="ru-RU" sz="900" b="1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31149" marR="31149" marT="0" marB="0"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Галогенные</a:t>
                      </a:r>
                      <a:endParaRPr lang="ru-RU" sz="900" b="1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31149" marR="31149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 dirty="0">
                          <a:effectLst/>
                          <a:latin typeface="Arial" pitchFamily="34" charset="0"/>
                          <a:cs typeface="Arial" pitchFamily="34" charset="0"/>
                        </a:rPr>
                        <a:t>Светодиодные </a:t>
                      </a:r>
                      <a:r>
                        <a:rPr lang="ru-RU" sz="900" b="1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фары</a:t>
                      </a:r>
                      <a:endParaRPr lang="ru-RU" sz="900" b="1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31149" marR="31149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Удобство работы механизатора </a:t>
                      </a:r>
                      <a:r>
                        <a:rPr lang="ru-RU" sz="900" b="1" dirty="0">
                          <a:effectLst/>
                          <a:latin typeface="Arial" pitchFamily="34" charset="0"/>
                          <a:cs typeface="Arial" pitchFamily="34" charset="0"/>
                        </a:rPr>
                        <a:t>в темное время суток</a:t>
                      </a:r>
                      <a:endParaRPr lang="ru-RU" sz="900" b="1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31149" marR="31149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14853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 dirty="0" err="1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Половоразбрасыватель</a:t>
                      </a:r>
                      <a:endParaRPr lang="ru-RU" sz="900" b="1" dirty="0" smtClean="0"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1149" marR="31149" marT="0" marB="0"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 dirty="0" smtClean="0"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Отсутствует</a:t>
                      </a:r>
                      <a:endParaRPr lang="ru-RU" sz="900" b="1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31149" marR="31149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Серия </a:t>
                      </a:r>
                      <a:endParaRPr lang="ru-RU" sz="900" b="1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31149" marR="31149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 dirty="0">
                          <a:effectLst/>
                          <a:latin typeface="Arial" pitchFamily="34" charset="0"/>
                          <a:cs typeface="Arial" pitchFamily="34" charset="0"/>
                        </a:rPr>
                        <a:t>Равномерное распределение половы по полю</a:t>
                      </a:r>
                      <a:endParaRPr lang="ru-RU" sz="900" b="1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31149" marR="31149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74269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Кресло</a:t>
                      </a:r>
                      <a:r>
                        <a:rPr lang="ru-RU" sz="900" b="1" baseline="0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 механизатора на </a:t>
                      </a:r>
                      <a:r>
                        <a:rPr lang="ru-RU" sz="900" b="1" baseline="0" dirty="0" err="1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пневмоподвеске</a:t>
                      </a:r>
                      <a:endParaRPr lang="ru-RU" sz="900" b="1" dirty="0" smtClean="0"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 kern="1200" dirty="0" smtClean="0">
                          <a:solidFill>
                            <a:schemeClr val="lt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Цветной LCD-экран, магнитола</a:t>
                      </a:r>
                      <a:endParaRPr lang="ru-RU" sz="900" b="1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 kern="1200" dirty="0" smtClean="0">
                          <a:solidFill>
                            <a:schemeClr val="lt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Мембранная панель управления  рабочими фарами</a:t>
                      </a:r>
                      <a:endParaRPr lang="ru-RU" sz="900" b="1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31149" marR="31149" marT="0" marB="0">
                    <a:solidFill>
                      <a:srgbClr val="C00000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 dirty="0" smtClean="0"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Отсутствует</a:t>
                      </a:r>
                      <a:endParaRPr lang="ru-RU" sz="900" b="1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31149" marR="31149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 dirty="0" smtClean="0"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Серия</a:t>
                      </a:r>
                      <a:endParaRPr lang="ru-RU" sz="900" b="1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31149" marR="31149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 baseline="0" dirty="0" smtClean="0"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Предусмотрены возможности для максимального комфорта при работе в поле</a:t>
                      </a:r>
                      <a:endParaRPr lang="ru-RU" sz="900" b="1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31149" marR="31149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33563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 kern="1200" dirty="0" smtClean="0">
                          <a:solidFill>
                            <a:schemeClr val="lt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Рулевая колонка улучшенного дизайна </a:t>
                      </a:r>
                      <a:endParaRPr lang="ru-RU" sz="900" b="1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31149" marR="31149" marT="0" marB="0">
                    <a:solidFill>
                      <a:srgbClr val="C00000"/>
                    </a:solidFill>
                  </a:tcPr>
                </a:tc>
                <a:tc vMerge="1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900" b="1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31149" marR="31149" marT="0" marB="0"/>
                </a:tc>
                <a:tc vMerge="1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900" b="1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31149" marR="31149" marT="0" marB="0"/>
                </a:tc>
                <a:tc vMerge="1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900" b="1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31149" marR="31149" marT="0" marB="0"/>
                </a:tc>
              </a:tr>
            </a:tbl>
          </a:graphicData>
        </a:graphic>
      </p:graphicFrame>
      <p:pic>
        <p:nvPicPr>
          <p:cNvPr id="6" name="Рисунок 5" descr="ВАС_без группа в одну строку.jpg"/>
          <p:cNvPicPr>
            <a:picLocks noChangeAspect="1"/>
          </p:cNvPicPr>
          <p:nvPr/>
        </p:nvPicPr>
        <p:blipFill>
          <a:blip r:embed="rId3"/>
          <a:srcRect t="13148"/>
          <a:stretch>
            <a:fillRect/>
          </a:stretch>
        </p:blipFill>
        <p:spPr>
          <a:xfrm>
            <a:off x="8407416" y="6912693"/>
            <a:ext cx="2285984" cy="648570"/>
          </a:xfrm>
          <a:prstGeom prst="rect">
            <a:avLst/>
          </a:prstGeom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061080" y="6903943"/>
            <a:ext cx="2357454" cy="657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xmlns="" val="1195438206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3804" y="2484487"/>
            <a:ext cx="10689607" cy="2520280"/>
          </a:xfrm>
          <a:prstGeom prst="rect">
            <a:avLst/>
          </a:prstGeom>
          <a:solidFill>
            <a:srgbClr val="92D050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4312" tIns="57154" rIns="114312" bIns="57154" anchor="ctr"/>
          <a:lstStyle>
            <a:lvl1pPr eaLnBrk="0" hangingPunct="0">
              <a:spcBef>
                <a:spcPct val="20000"/>
              </a:spcBef>
              <a:buChar char="•"/>
              <a:defRPr sz="4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37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31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6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buFontTx/>
              <a:buNone/>
            </a:pPr>
            <a:r>
              <a:rPr lang="ru-RU" altLang="ru-RU" sz="6000" b="1" i="1" dirty="0">
                <a:solidFill>
                  <a:srgbClr val="000000"/>
                </a:solidFill>
                <a:latin typeface="Calibri" pitchFamily="34" charset="0"/>
              </a:rPr>
              <a:t>СПАСИБО ЗА ВНИМАНИЕ!</a:t>
            </a:r>
          </a:p>
        </p:txBody>
      </p:sp>
      <p:pic>
        <p:nvPicPr>
          <p:cNvPr id="3" name="Рисунок 2" descr="ВАС_без группа в одну строку.jpg"/>
          <p:cNvPicPr>
            <a:picLocks noChangeAspect="1"/>
          </p:cNvPicPr>
          <p:nvPr/>
        </p:nvPicPr>
        <p:blipFill>
          <a:blip r:embed="rId2"/>
          <a:srcRect l="3579" r="4295" b="15339"/>
          <a:stretch>
            <a:fillRect/>
          </a:stretch>
        </p:blipFill>
        <p:spPr>
          <a:xfrm>
            <a:off x="1274734" y="0"/>
            <a:ext cx="7926967" cy="2419188"/>
          </a:xfrm>
          <a:prstGeom prst="rect">
            <a:avLst/>
          </a:prstGeom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6903943"/>
            <a:ext cx="2357454" cy="657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xmlns="" val="3303486153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6391" t="15788" r="10867" b="25295"/>
          <a:stretch/>
        </p:blipFill>
        <p:spPr>
          <a:xfrm>
            <a:off x="115642" y="1332359"/>
            <a:ext cx="3934914" cy="209108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078994918"/>
              </p:ext>
            </p:extLst>
          </p:nvPr>
        </p:nvGraphicFramePr>
        <p:xfrm>
          <a:off x="560354" y="3923507"/>
          <a:ext cx="9648825" cy="2843835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5863517"/>
                <a:gridCol w="3785308"/>
              </a:tblGrid>
              <a:tr h="333741"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Характеристика</a:t>
                      </a:r>
                      <a:endParaRPr lang="ru-RU" sz="18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/>
                        <a:cs typeface="Times New Roman"/>
                      </a:endParaRPr>
                    </a:p>
                  </a:txBody>
                  <a:tcPr marL="59280" marR="59280" marT="0" marB="0" anchor="ctr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8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/>
                        <a:cs typeface="Times New Roman"/>
                      </a:endParaRPr>
                    </a:p>
                  </a:txBody>
                  <a:tcPr marL="59280" marR="59280" marT="0" marB="0" anchor="ctr">
                    <a:solidFill>
                      <a:srgbClr val="00B050"/>
                    </a:solidFill>
                  </a:tcPr>
                </a:tc>
              </a:tr>
              <a:tr h="319035"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7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Производительность по зерну*, т/ч</a:t>
                      </a:r>
                      <a:endParaRPr lang="ru-RU" sz="17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/>
                        <a:cs typeface="Times New Roman"/>
                      </a:endParaRPr>
                    </a:p>
                  </a:txBody>
                  <a:tcPr marL="59280" marR="59280" marT="0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700" b="1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22</a:t>
                      </a:r>
                      <a:endParaRPr lang="ru-RU" sz="17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/>
                        <a:cs typeface="Times New Roman"/>
                      </a:endParaRPr>
                    </a:p>
                  </a:txBody>
                  <a:tcPr marL="59280" marR="59280" marT="0" marB="0" anchor="ctr">
                    <a:solidFill>
                      <a:srgbClr val="92D050"/>
                    </a:solidFill>
                  </a:tcPr>
                </a:tc>
              </a:tr>
              <a:tr h="319035"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7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Мощность двигателя, </a:t>
                      </a:r>
                      <a:r>
                        <a:rPr lang="ru-RU" sz="1700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л.с</a:t>
                      </a:r>
                      <a:r>
                        <a:rPr lang="ru-RU" sz="17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.</a:t>
                      </a:r>
                      <a:endParaRPr lang="ru-RU" sz="17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/>
                        <a:cs typeface="Times New Roman"/>
                      </a:endParaRPr>
                    </a:p>
                  </a:txBody>
                  <a:tcPr marL="59280" marR="59280" marT="0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700" b="1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390</a:t>
                      </a:r>
                      <a:endParaRPr lang="ru-RU" sz="17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/>
                        <a:cs typeface="Times New Roman"/>
                      </a:endParaRPr>
                    </a:p>
                  </a:txBody>
                  <a:tcPr marL="59280" marR="59280" marT="0" marB="0" anchor="ctr">
                    <a:solidFill>
                      <a:srgbClr val="92D050"/>
                    </a:solidFill>
                  </a:tcPr>
                </a:tc>
              </a:tr>
              <a:tr h="319035"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7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Ширина  захвата жатки, м</a:t>
                      </a:r>
                      <a:endParaRPr lang="ru-RU" sz="17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/>
                        <a:cs typeface="Times New Roman"/>
                      </a:endParaRPr>
                    </a:p>
                  </a:txBody>
                  <a:tcPr marL="59280" marR="59280" marT="0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700" b="1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7; 9</a:t>
                      </a:r>
                      <a:endParaRPr lang="ru-RU" sz="17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/>
                        <a:cs typeface="Times New Roman"/>
                      </a:endParaRPr>
                    </a:p>
                  </a:txBody>
                  <a:tcPr marL="59280" marR="59280" marT="0" marB="0" anchor="ctr">
                    <a:solidFill>
                      <a:srgbClr val="92D050"/>
                    </a:solidFill>
                  </a:tcPr>
                </a:tc>
              </a:tr>
              <a:tr h="319035"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70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Площадь сепарации роторного</a:t>
                      </a:r>
                      <a:r>
                        <a:rPr lang="en-US" sz="170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ru-RU" sz="1700" dirty="0" err="1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соломосепаратора</a:t>
                      </a:r>
                      <a:r>
                        <a:rPr lang="ru-RU" sz="170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, м</a:t>
                      </a:r>
                      <a:r>
                        <a:rPr lang="ru-RU" sz="1700" baseline="3000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  <a:endParaRPr lang="ru-RU" sz="17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280" marR="59280" marT="0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700" b="1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4,2</a:t>
                      </a:r>
                      <a:endParaRPr lang="ru-RU" sz="17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280" marR="59280" marT="0" marB="0" anchor="ctr">
                    <a:solidFill>
                      <a:srgbClr val="92D050"/>
                    </a:solidFill>
                  </a:tcPr>
                </a:tc>
              </a:tr>
              <a:tr h="319035"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7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Объем бункера, м</a:t>
                      </a:r>
                      <a:r>
                        <a:rPr lang="ru-RU" sz="1700" baseline="300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  <a:endParaRPr lang="ru-RU" sz="17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/>
                        <a:cs typeface="Times New Roman"/>
                      </a:endParaRPr>
                    </a:p>
                  </a:txBody>
                  <a:tcPr marL="59280" marR="59280" marT="0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700" b="1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9</a:t>
                      </a:r>
                      <a:endParaRPr lang="ru-RU" sz="17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/>
                        <a:cs typeface="Times New Roman"/>
                      </a:endParaRPr>
                    </a:p>
                  </a:txBody>
                  <a:tcPr marL="59280" marR="59280" marT="0" marB="0" anchor="ctr">
                    <a:solidFill>
                      <a:srgbClr val="92D050"/>
                    </a:solidFill>
                  </a:tcPr>
                </a:tc>
              </a:tr>
              <a:tr h="595884"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7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Особенности обмолота и сепарации</a:t>
                      </a:r>
                      <a:endParaRPr lang="ru-RU" sz="17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/>
                        <a:cs typeface="Times New Roman"/>
                      </a:endParaRPr>
                    </a:p>
                  </a:txBody>
                  <a:tcPr marL="59280" marR="59280" marT="0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700" b="1" spc="0" baseline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2 </a:t>
                      </a:r>
                      <a:r>
                        <a:rPr lang="ru-RU" sz="1700" b="1" spc="0" baseline="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барабана+2 </a:t>
                      </a:r>
                      <a:r>
                        <a:rPr lang="ru-RU" sz="1700" b="1" spc="0" baseline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ротора </a:t>
                      </a:r>
                      <a:r>
                        <a:rPr lang="ru-RU" sz="1700" b="1" spc="0" baseline="0" dirty="0" err="1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соломосепаратора</a:t>
                      </a:r>
                      <a:endParaRPr lang="ru-RU" sz="1700" b="1" spc="0" baseline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/>
                        <a:cs typeface="Times New Roman"/>
                      </a:endParaRPr>
                    </a:p>
                  </a:txBody>
                  <a:tcPr marL="59280" marR="59280" marT="0" marB="0" anchor="ctr">
                    <a:solidFill>
                      <a:srgbClr val="92D050"/>
                    </a:solidFill>
                  </a:tcPr>
                </a:tc>
              </a:tr>
              <a:tr h="319035"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7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Базовая модель для создания</a:t>
                      </a:r>
                      <a:endParaRPr lang="ru-RU" sz="17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/>
                        <a:cs typeface="Times New Roman"/>
                      </a:endParaRPr>
                    </a:p>
                  </a:txBody>
                  <a:tcPr marL="59280" marR="59280" marT="0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700" b="1" spc="0" baseline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КЗС-1218А-1</a:t>
                      </a:r>
                      <a:endParaRPr lang="ru-RU" sz="1700" b="1" spc="0" baseline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/>
                        <a:cs typeface="Times New Roman"/>
                      </a:endParaRPr>
                    </a:p>
                  </a:txBody>
                  <a:tcPr marL="59280" marR="59280" marT="0" marB="0" anchor="ctr">
                    <a:solidFill>
                      <a:srgbClr val="92D050"/>
                    </a:solidFill>
                  </a:tcPr>
                </a:tc>
              </a:tr>
            </a:tbl>
          </a:graphicData>
        </a:graphic>
      </p:graphicFrame>
      <p:sp>
        <p:nvSpPr>
          <p:cNvPr id="2080" name="Rectangle 13"/>
          <p:cNvSpPr>
            <a:spLocks noChangeArrowheads="1"/>
          </p:cNvSpPr>
          <p:nvPr/>
        </p:nvSpPr>
        <p:spPr bwMode="auto">
          <a:xfrm>
            <a:off x="407986" y="6781027"/>
            <a:ext cx="10285414" cy="438590"/>
          </a:xfrm>
          <a:prstGeom prst="rect">
            <a:avLst/>
          </a:prstGeom>
          <a:noFill/>
          <a:ln>
            <a:noFill/>
          </a:ln>
          <a:effectLst>
            <a:prstShdw prst="shdw13" dist="53882" dir="13500000">
              <a:schemeClr val="bg2">
                <a:alpha val="50000"/>
              </a:schemeClr>
            </a:prst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114312" tIns="57154" rIns="114312" bIns="57154" anchor="ctr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4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37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31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6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6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6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6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6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6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just">
              <a:spcBef>
                <a:spcPct val="0"/>
              </a:spcBef>
              <a:buFontTx/>
              <a:buNone/>
            </a:pPr>
            <a:r>
              <a:rPr lang="ru-RU" altLang="ru-RU" sz="2100" b="1" dirty="0">
                <a:latin typeface="Calibri" pitchFamily="34" charset="0"/>
                <a:cs typeface="Times New Roman" pitchFamily="18" charset="0"/>
              </a:rPr>
              <a:t>*</a:t>
            </a:r>
            <a:r>
              <a:rPr lang="ru-RU" altLang="ru-RU" sz="1500" b="1" dirty="0">
                <a:latin typeface="Calibri" pitchFamily="34" charset="0"/>
                <a:cs typeface="Times New Roman" pitchFamily="18" charset="0"/>
              </a:rPr>
              <a:t> </a:t>
            </a:r>
            <a:r>
              <a:rPr lang="ru-RU" altLang="ru-RU" sz="1400" b="1" dirty="0">
                <a:latin typeface="Calibri" pitchFamily="34" charset="0"/>
                <a:cs typeface="Times New Roman" pitchFamily="18" charset="0"/>
              </a:rPr>
              <a:t>- определяется при уборке пшеницы урожайностью не менее 60 ц/га при соотношении массы зерна и соломы  1:1 и 1:0,8</a:t>
            </a:r>
            <a:endParaRPr lang="ru-RU" altLang="ru-RU" sz="2100" dirty="0">
              <a:latin typeface="Calibri" pitchFamily="34" charset="0"/>
            </a:endParaRPr>
          </a:p>
        </p:txBody>
      </p:sp>
      <p:pic>
        <p:nvPicPr>
          <p:cNvPr id="17" name="Picture 42" descr="\\Otr-17\data\ВСЕ ИНСТРУКЦИИ ПО ЗЕРНУ\картинки\картинки с новым соломосепаратором\+3219КР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0002" t="19623" r="2348" b="26413"/>
          <a:stretch>
            <a:fillRect/>
          </a:stretch>
        </p:blipFill>
        <p:spPr bwMode="auto">
          <a:xfrm>
            <a:off x="4336769" y="1332359"/>
            <a:ext cx="5982346" cy="21188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8" name="Прямая со стрелкой 17"/>
          <p:cNvCxnSpPr/>
          <p:nvPr/>
        </p:nvCxnSpPr>
        <p:spPr bwMode="auto">
          <a:xfrm flipH="1">
            <a:off x="5850757" y="2628512"/>
            <a:ext cx="411923" cy="1056729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accent1">
                <a:lumMod val="75000"/>
              </a:schemeClr>
            </a:solidFill>
            <a:prstDash val="solid"/>
            <a:round/>
            <a:headEnd type="stealth" w="lg" len="lg"/>
            <a:tailEnd type="none"/>
          </a:ln>
          <a:effectLst>
            <a:outerShdw dist="6350" algn="l" rotWithShape="0">
              <a:schemeClr val="bg1"/>
            </a:outerShdw>
          </a:effectLst>
          <a:extLst/>
        </p:spPr>
      </p:cxnSp>
      <p:cxnSp>
        <p:nvCxnSpPr>
          <p:cNvPr id="19" name="Прямая соединительная линия 18"/>
          <p:cNvCxnSpPr/>
          <p:nvPr/>
        </p:nvCxnSpPr>
        <p:spPr bwMode="auto">
          <a:xfrm flipH="1">
            <a:off x="4194572" y="3689349"/>
            <a:ext cx="1656184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accent1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0" name="Прямоугольник 15"/>
          <p:cNvSpPr>
            <a:spLocks noChangeArrowheads="1"/>
          </p:cNvSpPr>
          <p:nvPr/>
        </p:nvSpPr>
        <p:spPr bwMode="auto">
          <a:xfrm>
            <a:off x="4089069" y="3504828"/>
            <a:ext cx="1930710" cy="230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296" tIns="45649" rIns="91296" bIns="45649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4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37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31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6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6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6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6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6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6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ru-RU" sz="900" b="1" dirty="0">
                <a:latin typeface="Calibri" pitchFamily="34" charset="0"/>
              </a:rPr>
              <a:t>Ø</a:t>
            </a:r>
            <a:r>
              <a:rPr lang="ru-RU" altLang="ru-RU" sz="900" b="1" dirty="0">
                <a:latin typeface="Calibri" pitchFamily="34" charset="0"/>
              </a:rPr>
              <a:t> барабана ускорителя – 600 мм</a:t>
            </a:r>
          </a:p>
        </p:txBody>
      </p:sp>
      <p:cxnSp>
        <p:nvCxnSpPr>
          <p:cNvPr id="21" name="Прямая со стрелкой 20"/>
          <p:cNvCxnSpPr/>
          <p:nvPr/>
        </p:nvCxnSpPr>
        <p:spPr bwMode="auto">
          <a:xfrm flipH="1">
            <a:off x="5994772" y="2556499"/>
            <a:ext cx="576064" cy="1132855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accent1">
                <a:lumMod val="75000"/>
              </a:schemeClr>
            </a:solidFill>
            <a:prstDash val="solid"/>
            <a:round/>
            <a:headEnd type="stealth" w="lg" len="lg"/>
            <a:tailEnd type="none"/>
          </a:ln>
          <a:effectLst>
            <a:outerShdw dist="6350" dir="2700000" algn="ctr" rotWithShape="0">
              <a:schemeClr val="bg1"/>
            </a:outerShdw>
          </a:effectLst>
          <a:extLst/>
        </p:spPr>
      </p:cxnSp>
      <p:cxnSp>
        <p:nvCxnSpPr>
          <p:cNvPr id="24" name="Прямая соединительная линия 23"/>
          <p:cNvCxnSpPr/>
          <p:nvPr/>
        </p:nvCxnSpPr>
        <p:spPr bwMode="auto">
          <a:xfrm flipH="1">
            <a:off x="5994772" y="3685231"/>
            <a:ext cx="1944215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accent1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5" name="Прямоугольник 23"/>
          <p:cNvSpPr>
            <a:spLocks noChangeArrowheads="1"/>
          </p:cNvSpPr>
          <p:nvPr/>
        </p:nvSpPr>
        <p:spPr bwMode="auto">
          <a:xfrm>
            <a:off x="5992192" y="3495987"/>
            <a:ext cx="1987754" cy="2306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296" tIns="45649" rIns="91296" bIns="45649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4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37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31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6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6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6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6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6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6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ru-RU" sz="900" b="1" dirty="0">
                <a:latin typeface="Calibri" pitchFamily="34" charset="0"/>
              </a:rPr>
              <a:t>Ø</a:t>
            </a:r>
            <a:r>
              <a:rPr lang="ru-RU" altLang="ru-RU" sz="900" b="1" dirty="0">
                <a:latin typeface="Calibri" pitchFamily="34" charset="0"/>
              </a:rPr>
              <a:t> молотильного барабана – 800 мм</a:t>
            </a:r>
          </a:p>
        </p:txBody>
      </p:sp>
      <p:cxnSp>
        <p:nvCxnSpPr>
          <p:cNvPr id="26" name="Прямая со стрелкой 25"/>
          <p:cNvCxnSpPr/>
          <p:nvPr/>
        </p:nvCxnSpPr>
        <p:spPr bwMode="auto">
          <a:xfrm>
            <a:off x="7650958" y="2391793"/>
            <a:ext cx="590293" cy="1202308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accent1">
                <a:lumMod val="75000"/>
              </a:schemeClr>
            </a:solidFill>
            <a:prstDash val="solid"/>
            <a:round/>
            <a:headEnd type="stealth" w="lg" len="lg"/>
            <a:tailEnd type="none"/>
          </a:ln>
          <a:effectLst>
            <a:outerShdw dist="6350" dir="2700000" algn="ctr" rotWithShape="0">
              <a:schemeClr val="bg1"/>
            </a:outerShdw>
          </a:effectLst>
          <a:extLst/>
        </p:spPr>
      </p:cxnSp>
      <p:cxnSp>
        <p:nvCxnSpPr>
          <p:cNvPr id="27" name="Прямая соединительная линия 26"/>
          <p:cNvCxnSpPr/>
          <p:nvPr/>
        </p:nvCxnSpPr>
        <p:spPr bwMode="auto">
          <a:xfrm flipH="1">
            <a:off x="8241251" y="3594110"/>
            <a:ext cx="2290028" cy="4763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accent1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9" name="Прямоугольник 31"/>
          <p:cNvSpPr>
            <a:spLocks noChangeArrowheads="1"/>
          </p:cNvSpPr>
          <p:nvPr/>
        </p:nvSpPr>
        <p:spPr bwMode="auto">
          <a:xfrm>
            <a:off x="8083004" y="3409440"/>
            <a:ext cx="2540258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296" tIns="45649" rIns="91296" bIns="45649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4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37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31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6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6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6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6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6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6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900" b="1" dirty="0">
                <a:latin typeface="Calibri" pitchFamily="34" charset="0"/>
              </a:rPr>
              <a:t>два роторных  </a:t>
            </a:r>
            <a:r>
              <a:rPr lang="ru-RU" altLang="ru-RU" sz="900" b="1" dirty="0" err="1">
                <a:latin typeface="Calibri" pitchFamily="34" charset="0"/>
              </a:rPr>
              <a:t>соломосепаратора</a:t>
            </a:r>
            <a:r>
              <a:rPr lang="ru-RU" altLang="ru-RU" sz="900" b="1" dirty="0">
                <a:latin typeface="Calibri" pitchFamily="34" charset="0"/>
              </a:rPr>
              <a:t> </a:t>
            </a:r>
            <a:r>
              <a:rPr lang="en-US" altLang="ru-RU" sz="900" b="1" dirty="0">
                <a:latin typeface="Calibri" pitchFamily="34" charset="0"/>
              </a:rPr>
              <a:t>Ø</a:t>
            </a:r>
            <a:r>
              <a:rPr lang="ru-RU" altLang="ru-RU" sz="900" b="1" dirty="0">
                <a:latin typeface="Calibri" pitchFamily="34" charset="0"/>
              </a:rPr>
              <a:t> 450 мм,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900" b="1" dirty="0">
                <a:latin typeface="Calibri" pitchFamily="34" charset="0"/>
              </a:rPr>
              <a:t> длина 4200 мм    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0" y="208732"/>
            <a:ext cx="10693400" cy="984885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altLang="ru-RU" sz="2000" b="1" i="1" dirty="0" smtClean="0">
                <a:latin typeface="Calibri" pitchFamily="34" charset="0"/>
              </a:rPr>
              <a:t>Комбайн зерноуборочный самоходный КЗС-3219КР</a:t>
            </a:r>
            <a:r>
              <a:rPr lang="en-US" altLang="ru-RU" sz="2000" b="1" i="1" dirty="0" smtClean="0">
                <a:latin typeface="Calibri" pitchFamily="34" charset="0"/>
              </a:rPr>
              <a:t> </a:t>
            </a:r>
            <a:r>
              <a:rPr lang="ru-RU" altLang="ru-RU" sz="2000" b="1" i="1" dirty="0" smtClean="0">
                <a:latin typeface="Calibri" pitchFamily="34" charset="0"/>
              </a:rPr>
              <a:t>«ПАЛЕССЕ </a:t>
            </a:r>
            <a:r>
              <a:rPr lang="en-US" altLang="ru-RU" sz="2000" b="1" i="1" dirty="0" smtClean="0">
                <a:latin typeface="Calibri" pitchFamily="34" charset="0"/>
              </a:rPr>
              <a:t>GS3219</a:t>
            </a:r>
            <a:r>
              <a:rPr lang="ru-RU" altLang="ru-RU" sz="2000" b="1" i="1" dirty="0" smtClean="0">
                <a:latin typeface="Calibri" pitchFamily="34" charset="0"/>
              </a:rPr>
              <a:t>» </a:t>
            </a:r>
          </a:p>
          <a:p>
            <a:pPr algn="ctr"/>
            <a:r>
              <a:rPr lang="ru-RU" altLang="ru-RU" sz="2000" b="1" i="1" dirty="0" smtClean="0">
                <a:latin typeface="Calibri" pitchFamily="34" charset="0"/>
              </a:rPr>
              <a:t>с гибридной схемой обмолота </a:t>
            </a:r>
          </a:p>
          <a:p>
            <a:endParaRPr lang="ru-RU" sz="1800" dirty="0"/>
          </a:p>
        </p:txBody>
      </p:sp>
    </p:spTree>
    <p:extLst>
      <p:ext uri="{BB962C8B-B14F-4D97-AF65-F5344CB8AC3E}">
        <p14:creationId xmlns:p14="http://schemas.microsoft.com/office/powerpoint/2010/main" xmlns="" val="2066380535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14685"/>
          <a:stretch/>
        </p:blipFill>
        <p:spPr bwMode="auto">
          <a:xfrm>
            <a:off x="267577" y="756295"/>
            <a:ext cx="10172538" cy="66247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Rectangle 3"/>
          <p:cNvSpPr>
            <a:spLocks noChangeArrowheads="1"/>
          </p:cNvSpPr>
          <p:nvPr/>
        </p:nvSpPr>
        <p:spPr bwMode="auto">
          <a:xfrm>
            <a:off x="3793" y="324247"/>
            <a:ext cx="10689608" cy="360040"/>
          </a:xfrm>
          <a:prstGeom prst="rect">
            <a:avLst/>
          </a:prstGeom>
          <a:solidFill>
            <a:srgbClr val="92D050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4492" tIns="57246" rIns="114492" bIns="57246" anchor="ctr"/>
          <a:lstStyle>
            <a:lvl1pPr eaLnBrk="0" hangingPunct="0">
              <a:spcBef>
                <a:spcPct val="20000"/>
              </a:spcBef>
              <a:buChar char="•"/>
              <a:defRPr sz="4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37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31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6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endParaRPr lang="ru-RU" altLang="ru-RU" sz="2000"/>
          </a:p>
        </p:txBody>
      </p:sp>
      <p:sp>
        <p:nvSpPr>
          <p:cNvPr id="2" name="Прямоугольник 1"/>
          <p:cNvSpPr/>
          <p:nvPr/>
        </p:nvSpPr>
        <p:spPr>
          <a:xfrm>
            <a:off x="3793" y="335082"/>
            <a:ext cx="10689607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i="1" dirty="0" smtClean="0">
                <a:latin typeface="Arial" pitchFamily="34" charset="0"/>
                <a:cs typeface="Arial" pitchFamily="34" charset="0"/>
              </a:rPr>
              <a:t>Ключевые преимущества КЗС-3219КР</a:t>
            </a:r>
            <a:endParaRPr lang="ru-RU" sz="1600" i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6903943"/>
            <a:ext cx="2357454" cy="657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" name="Рисунок 6" descr="ВАС_без группа в одну строку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851673"/>
            <a:ext cx="2285984" cy="7467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821210510"/>
      </p:ext>
    </p:extLst>
  </p:cSld>
  <p:clrMapOvr>
    <a:masterClrMapping/>
  </p:clrMapOvr>
  <p:transition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ÐÑÐµÐ¸Ð¼ÑÑÐµÑÑÐ²Ð° Ð·ÐµÑÐ½Ð¾ÑÐ±Ð¾ÑÐ¾ÑÐ½Ð¾Ð³Ð¾ ÐºÐ¾Ð¼Ð±Ð°Ð¹Ð½Ð° ÐÐÐ¡-321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38188" y="867907"/>
            <a:ext cx="9073008" cy="65131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3"/>
          <p:cNvSpPr>
            <a:spLocks noChangeArrowheads="1"/>
          </p:cNvSpPr>
          <p:nvPr/>
        </p:nvSpPr>
        <p:spPr bwMode="auto">
          <a:xfrm>
            <a:off x="3793" y="324247"/>
            <a:ext cx="10689608" cy="360040"/>
          </a:xfrm>
          <a:prstGeom prst="rect">
            <a:avLst/>
          </a:prstGeom>
          <a:solidFill>
            <a:srgbClr val="92D050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4492" tIns="57246" rIns="114492" bIns="57246" anchor="ctr"/>
          <a:lstStyle>
            <a:lvl1pPr eaLnBrk="0" hangingPunct="0">
              <a:spcBef>
                <a:spcPct val="20000"/>
              </a:spcBef>
              <a:buChar char="•"/>
              <a:defRPr sz="4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37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31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6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endParaRPr lang="ru-RU" altLang="ru-RU" sz="2000"/>
          </a:p>
        </p:txBody>
      </p:sp>
      <p:sp>
        <p:nvSpPr>
          <p:cNvPr id="4" name="Прямоугольник 3"/>
          <p:cNvSpPr/>
          <p:nvPr/>
        </p:nvSpPr>
        <p:spPr>
          <a:xfrm>
            <a:off x="3793" y="335082"/>
            <a:ext cx="10689607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i="1" dirty="0" smtClean="0">
                <a:latin typeface="Arial" pitchFamily="34" charset="0"/>
                <a:cs typeface="Arial" pitchFamily="34" charset="0"/>
              </a:rPr>
              <a:t>Ключевые преимущества КЗС-3219КР</a:t>
            </a:r>
            <a:endParaRPr lang="ru-RU" sz="1600" i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6" name="Рисунок 5" descr="ВАС_без группа в одну строку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07416" y="6852465"/>
            <a:ext cx="2285984" cy="708799"/>
          </a:xfrm>
          <a:prstGeom prst="rect">
            <a:avLst/>
          </a:prstGeom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6923903"/>
            <a:ext cx="1631924" cy="4944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xmlns="" val="2272072454"/>
      </p:ext>
    </p:extLst>
  </p:cSld>
  <p:clrMapOvr>
    <a:masterClrMapping/>
  </p:clrMapOvr>
  <p:transition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6" name="Rectangle 3"/>
          <p:cNvSpPr>
            <a:spLocks noChangeArrowheads="1"/>
          </p:cNvSpPr>
          <p:nvPr/>
        </p:nvSpPr>
        <p:spPr bwMode="auto">
          <a:xfrm>
            <a:off x="3804" y="180245"/>
            <a:ext cx="10689607" cy="1080119"/>
          </a:xfrm>
          <a:prstGeom prst="rect">
            <a:avLst/>
          </a:prstGeom>
          <a:gradFill rotWithShape="1">
            <a:gsLst>
              <a:gs pos="0">
                <a:srgbClr val="A5C3D0"/>
              </a:gs>
              <a:gs pos="100000">
                <a:srgbClr val="FFFFFF"/>
              </a:gs>
            </a:gsLst>
            <a:lin ang="108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4312" tIns="57154" rIns="114312" bIns="57154" anchor="ctr"/>
          <a:lstStyle>
            <a:lvl1pPr eaLnBrk="0" hangingPunct="0">
              <a:spcBef>
                <a:spcPct val="20000"/>
              </a:spcBef>
              <a:buChar char="•"/>
              <a:defRPr sz="4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37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31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6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endParaRPr lang="ru-RU" altLang="ru-RU" sz="2100"/>
          </a:p>
        </p:txBody>
      </p:sp>
      <p:sp>
        <p:nvSpPr>
          <p:cNvPr id="18437" name="Text Box 2"/>
          <p:cNvSpPr txBox="1">
            <a:spLocks noChangeArrowheads="1"/>
          </p:cNvSpPr>
          <p:nvPr/>
        </p:nvSpPr>
        <p:spPr bwMode="auto">
          <a:xfrm>
            <a:off x="3793" y="300046"/>
            <a:ext cx="10693400" cy="877708"/>
          </a:xfrm>
          <a:prstGeom prst="rect">
            <a:avLst/>
          </a:prstGeom>
          <a:solidFill>
            <a:srgbClr val="92D050"/>
          </a:solidFill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37703" tIns="68850" rIns="137703" bIns="68850">
            <a:spAutoFit/>
          </a:bodyPr>
          <a:lstStyle>
            <a:lvl1pPr defTabSz="1200150" eaLnBrk="0" hangingPunct="0">
              <a:spcBef>
                <a:spcPct val="20000"/>
              </a:spcBef>
              <a:buChar char="•"/>
              <a:defRPr sz="42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1200150" eaLnBrk="0" hangingPunct="0">
              <a:spcBef>
                <a:spcPct val="20000"/>
              </a:spcBef>
              <a:buChar char="–"/>
              <a:defRPr sz="37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1200150" eaLnBrk="0" hangingPunct="0">
              <a:spcBef>
                <a:spcPct val="20000"/>
              </a:spcBef>
              <a:buChar char="•"/>
              <a:defRPr sz="31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1200150" eaLnBrk="0" hangingPunct="0">
              <a:spcBef>
                <a:spcPct val="20000"/>
              </a:spcBef>
              <a:buChar char="–"/>
              <a:defRPr sz="26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1200150" eaLnBrk="0" hangingPunct="0">
              <a:spcBef>
                <a:spcPct val="20000"/>
              </a:spcBef>
              <a:buChar char="»"/>
              <a:defRPr sz="26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12001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6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12001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6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12001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6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12001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6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ru-RU" altLang="ru-RU" sz="2400" b="1" i="1" dirty="0">
                <a:latin typeface="Calibri" pitchFamily="34" charset="0"/>
              </a:rPr>
              <a:t>Преимущества комбайна  КЗС-3219КР в сравнении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ru-RU" altLang="ru-RU" sz="2400" b="1" i="1" dirty="0">
                <a:latin typeface="Calibri" pitchFamily="34" charset="0"/>
              </a:rPr>
              <a:t>с КЗС-1218А-1</a:t>
            </a:r>
          </a:p>
        </p:txBody>
      </p:sp>
      <p:grpSp>
        <p:nvGrpSpPr>
          <p:cNvPr id="18438" name="Группа 1"/>
          <p:cNvGrpSpPr>
            <a:grpSpLocks/>
          </p:cNvGrpSpPr>
          <p:nvPr/>
        </p:nvGrpSpPr>
        <p:grpSpPr bwMode="auto">
          <a:xfrm>
            <a:off x="187075" y="1620842"/>
            <a:ext cx="10261114" cy="4549835"/>
            <a:chOff x="234405" y="1620391"/>
            <a:chExt cx="12888409" cy="4549774"/>
          </a:xfrm>
        </p:grpSpPr>
        <p:sp>
          <p:nvSpPr>
            <p:cNvPr id="18439" name="Прямоугольник 6"/>
            <p:cNvSpPr>
              <a:spLocks noChangeArrowheads="1"/>
            </p:cNvSpPr>
            <p:nvPr/>
          </p:nvSpPr>
          <p:spPr bwMode="auto">
            <a:xfrm>
              <a:off x="738460" y="1620391"/>
              <a:ext cx="12384354" cy="45497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4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37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31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6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6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6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6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6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6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just" eaLnBrk="1" hangingPunct="1">
                <a:lnSpc>
                  <a:spcPct val="150000"/>
                </a:lnSpc>
                <a:spcBef>
                  <a:spcPct val="0"/>
                </a:spcBef>
                <a:buFontTx/>
                <a:buNone/>
              </a:pPr>
              <a:r>
                <a:rPr lang="ru-RU" altLang="ru-RU" sz="2800" dirty="0">
                  <a:latin typeface="Calibri" pitchFamily="34" charset="0"/>
                </a:rPr>
                <a:t>Повышение производительности на 2</a:t>
              </a:r>
              <a:r>
                <a:rPr lang="en-US" altLang="ru-RU" sz="2800" dirty="0">
                  <a:latin typeface="Calibri" pitchFamily="34" charset="0"/>
                </a:rPr>
                <a:t>5</a:t>
              </a:r>
              <a:r>
                <a:rPr lang="ru-RU" altLang="ru-RU" sz="2800" dirty="0">
                  <a:latin typeface="Calibri" pitchFamily="34" charset="0"/>
                </a:rPr>
                <a:t>-</a:t>
              </a:r>
              <a:r>
                <a:rPr lang="en-US" altLang="ru-RU" sz="2800" dirty="0">
                  <a:latin typeface="Calibri" pitchFamily="34" charset="0"/>
                </a:rPr>
                <a:t>30</a:t>
              </a:r>
              <a:r>
                <a:rPr lang="ru-RU" altLang="ru-RU" sz="2800" dirty="0">
                  <a:latin typeface="Calibri" pitchFamily="34" charset="0"/>
                </a:rPr>
                <a:t>%</a:t>
              </a:r>
            </a:p>
            <a:p>
              <a:pPr algn="just" eaLnBrk="1" hangingPunct="1">
                <a:lnSpc>
                  <a:spcPct val="150000"/>
                </a:lnSpc>
                <a:spcBef>
                  <a:spcPct val="0"/>
                </a:spcBef>
                <a:buFontTx/>
                <a:buNone/>
              </a:pPr>
              <a:r>
                <a:rPr lang="ru-RU" altLang="ru-RU" sz="2800" dirty="0">
                  <a:latin typeface="Calibri" pitchFamily="34" charset="0"/>
                </a:rPr>
                <a:t>Возможность работы на повышенных скоростях с меньшими потерями</a:t>
              </a:r>
            </a:p>
            <a:p>
              <a:pPr algn="just" eaLnBrk="1" hangingPunct="1">
                <a:lnSpc>
                  <a:spcPct val="150000"/>
                </a:lnSpc>
                <a:spcBef>
                  <a:spcPct val="0"/>
                </a:spcBef>
                <a:buFontTx/>
                <a:buNone/>
              </a:pPr>
              <a:r>
                <a:rPr lang="ru-RU" altLang="ru-RU" sz="2800" dirty="0">
                  <a:latin typeface="Calibri" pitchFamily="34" charset="0"/>
                </a:rPr>
                <a:t>Себестоимость уборки ниже, чем у массового комбайна КЗС-1218А-1</a:t>
              </a:r>
            </a:p>
            <a:p>
              <a:pPr algn="just" eaLnBrk="1" hangingPunct="1">
                <a:lnSpc>
                  <a:spcPct val="150000"/>
                </a:lnSpc>
                <a:spcBef>
                  <a:spcPct val="0"/>
                </a:spcBef>
                <a:buFontTx/>
                <a:buNone/>
              </a:pPr>
              <a:r>
                <a:rPr lang="ru-RU" altLang="ru-RU" sz="2800" dirty="0">
                  <a:latin typeface="Calibri" pitchFamily="34" charset="0"/>
                </a:rPr>
                <a:t>Возможность быстрого выведения на потребительский рынок</a:t>
              </a:r>
            </a:p>
            <a:p>
              <a:pPr algn="just" eaLnBrk="1" hangingPunct="1">
                <a:lnSpc>
                  <a:spcPct val="150000"/>
                </a:lnSpc>
                <a:spcBef>
                  <a:spcPct val="0"/>
                </a:spcBef>
                <a:buFontTx/>
                <a:buNone/>
              </a:pPr>
              <a:r>
                <a:rPr lang="ru-RU" altLang="ru-RU" sz="2800" dirty="0">
                  <a:latin typeface="Calibri" pitchFamily="34" charset="0"/>
                </a:rPr>
                <a:t>Высокая унификация с серийными комбайнами</a:t>
              </a:r>
            </a:p>
          </p:txBody>
        </p:sp>
        <p:pic>
          <p:nvPicPr>
            <p:cNvPr id="18440" name="Рисунок 2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4405" y="1836415"/>
              <a:ext cx="379412" cy="4333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8441" name="Рисунок 2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4405" y="2556495"/>
              <a:ext cx="379412" cy="4333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8442" name="Рисунок 2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4613" y="3637277"/>
              <a:ext cx="379412" cy="4333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8444" name="Рисунок 2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4613" y="4851707"/>
              <a:ext cx="379412" cy="4333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20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03164" y="5566581"/>
            <a:ext cx="302069" cy="4333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6903943"/>
            <a:ext cx="2357454" cy="657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2" name="Рисунок 11" descr="ВАС_без группа в одну строку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407416" y="6814508"/>
            <a:ext cx="2285984" cy="746755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02807322"/>
              </p:ext>
            </p:extLst>
          </p:nvPr>
        </p:nvGraphicFramePr>
        <p:xfrm>
          <a:off x="167087" y="682115"/>
          <a:ext cx="10148167" cy="672824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4675559"/>
                <a:gridCol w="5472608"/>
              </a:tblGrid>
              <a:tr h="23563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b="1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Наименование показателя</a:t>
                      </a:r>
                    </a:p>
                  </a:txBody>
                  <a:tcPr marL="32449" marR="32449" marT="0" marB="0" anchor="ctr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b="1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КЗС-</a:t>
                      </a:r>
                      <a:r>
                        <a:rPr lang="en-US" sz="1300" b="1" kern="120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3219</a:t>
                      </a:r>
                      <a:r>
                        <a:rPr lang="ru-RU" sz="1300" b="1" kern="120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КР</a:t>
                      </a:r>
                      <a:endParaRPr lang="ru-RU" sz="1300" b="1" kern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32449" marR="32449" marT="0" marB="0" anchor="ctr">
                    <a:solidFill>
                      <a:srgbClr val="00B050"/>
                    </a:solidFill>
                  </a:tcPr>
                </a:tc>
              </a:tr>
              <a:tr h="23187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b="1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Ширина захвата зерновой жатки, м </a:t>
                      </a:r>
                    </a:p>
                  </a:txBody>
                  <a:tcPr marL="32449" marR="32449" marT="0" marB="0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b="1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7 или 9,2</a:t>
                      </a:r>
                    </a:p>
                  </a:txBody>
                  <a:tcPr marL="32449" marR="32449" marT="0" marB="0" anchor="ctr">
                    <a:solidFill>
                      <a:srgbClr val="92D050"/>
                    </a:solidFill>
                  </a:tcPr>
                </a:tc>
              </a:tr>
              <a:tr h="23187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b="1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Схема обмолота и сепарации</a:t>
                      </a:r>
                    </a:p>
                  </a:txBody>
                  <a:tcPr marL="32449" marR="32449" marT="0" marB="0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b="1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гибридная</a:t>
                      </a:r>
                    </a:p>
                  </a:txBody>
                  <a:tcPr marL="32449" marR="32449" marT="0" marB="0" anchor="ctr">
                    <a:solidFill>
                      <a:srgbClr val="92D050"/>
                    </a:solidFill>
                  </a:tcPr>
                </a:tc>
              </a:tr>
              <a:tr h="23187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b="1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Система обмолота </a:t>
                      </a:r>
                    </a:p>
                  </a:txBody>
                  <a:tcPr marL="32449" marR="32449" marT="0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b="1" kern="1200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двухбарабанная</a:t>
                      </a:r>
                      <a:r>
                        <a:rPr lang="ru-RU" sz="1300" b="1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 с барабаном ускорителем</a:t>
                      </a:r>
                    </a:p>
                  </a:txBody>
                  <a:tcPr marL="32449" marR="32449" marT="0" marB="0" anchor="ctr">
                    <a:solidFill>
                      <a:srgbClr val="92D050"/>
                    </a:solidFill>
                  </a:tcPr>
                </a:tc>
              </a:tr>
              <a:tr h="23187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b="1" kern="1200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Подбарабанье</a:t>
                      </a:r>
                      <a:endParaRPr lang="ru-RU" sz="1300" b="1" kern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32449" marR="32449" marT="0" marB="0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b="1" kern="1200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трехсекционное</a:t>
                      </a:r>
                      <a:endParaRPr lang="ru-RU" sz="1300" b="1" kern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32449" marR="32449" marT="0" marB="0" anchor="ctr">
                    <a:solidFill>
                      <a:srgbClr val="92D050"/>
                    </a:solidFill>
                  </a:tcPr>
                </a:tc>
              </a:tr>
              <a:tr h="23187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b="1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Ширина молотильного барабана, мм</a:t>
                      </a:r>
                    </a:p>
                  </a:txBody>
                  <a:tcPr marL="32449" marR="32449" marT="0" marB="0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b="1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1500</a:t>
                      </a:r>
                    </a:p>
                  </a:txBody>
                  <a:tcPr marL="32449" marR="32449" marT="0" marB="0" anchor="ctr">
                    <a:solidFill>
                      <a:srgbClr val="92D050"/>
                    </a:solidFill>
                  </a:tcPr>
                </a:tc>
              </a:tr>
              <a:tr h="23187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b="1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Диаметр молотильного барабана, мм</a:t>
                      </a:r>
                    </a:p>
                  </a:txBody>
                  <a:tcPr marL="32449" marR="32449" marT="0" marB="0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b="1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800</a:t>
                      </a:r>
                    </a:p>
                  </a:txBody>
                  <a:tcPr marL="32449" marR="32449" marT="0" marB="0" anchor="ctr">
                    <a:solidFill>
                      <a:srgbClr val="92D050"/>
                    </a:solidFill>
                  </a:tcPr>
                </a:tc>
              </a:tr>
              <a:tr h="23187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b="1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Диаметр барабана ускорителя, мм</a:t>
                      </a:r>
                    </a:p>
                  </a:txBody>
                  <a:tcPr marL="32449" marR="32449" marT="0" marB="0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b="1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600</a:t>
                      </a:r>
                    </a:p>
                  </a:txBody>
                  <a:tcPr marL="32449" marR="32449" marT="0" marB="0" anchor="ctr">
                    <a:solidFill>
                      <a:srgbClr val="92D050"/>
                    </a:solidFill>
                  </a:tcPr>
                </a:tc>
              </a:tr>
              <a:tr h="23187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b="1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Регулировка деки </a:t>
                      </a:r>
                    </a:p>
                  </a:txBody>
                  <a:tcPr marL="32449" marR="32449" marT="0" marB="0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b="1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электромеханическая</a:t>
                      </a:r>
                    </a:p>
                  </a:txBody>
                  <a:tcPr marL="32449" marR="32449" marT="0" marB="0" anchor="ctr">
                    <a:solidFill>
                      <a:srgbClr val="92D050"/>
                    </a:solidFill>
                  </a:tcPr>
                </a:tc>
              </a:tr>
              <a:tr h="23187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b="1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Управление вариатором барабана</a:t>
                      </a:r>
                    </a:p>
                  </a:txBody>
                  <a:tcPr marL="32449" marR="32449" marT="0" marB="0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b="1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автоматическое</a:t>
                      </a:r>
                    </a:p>
                  </a:txBody>
                  <a:tcPr marL="32449" marR="32449" marT="0" marB="0">
                    <a:solidFill>
                      <a:srgbClr val="92D050"/>
                    </a:solidFill>
                  </a:tcPr>
                </a:tc>
              </a:tr>
              <a:tr h="23187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b="1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Наличие камнеуловителя</a:t>
                      </a:r>
                    </a:p>
                  </a:txBody>
                  <a:tcPr marL="32449" marR="32449" marT="0" marB="0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b="1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имеется</a:t>
                      </a:r>
                    </a:p>
                  </a:txBody>
                  <a:tcPr marL="32449" marR="32449" marT="0" marB="0" anchor="ctr">
                    <a:solidFill>
                      <a:srgbClr val="92D050"/>
                    </a:solidFill>
                  </a:tcPr>
                </a:tc>
              </a:tr>
              <a:tr h="23187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b="1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Роторы </a:t>
                      </a:r>
                      <a:r>
                        <a:rPr lang="ru-RU" sz="1300" b="1" kern="1200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соломосепаратора</a:t>
                      </a:r>
                      <a:r>
                        <a:rPr lang="ru-RU" sz="1300" b="1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, шт.</a:t>
                      </a:r>
                    </a:p>
                  </a:txBody>
                  <a:tcPr marL="32449" marR="32449" marT="0" marB="0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b="1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2</a:t>
                      </a:r>
                    </a:p>
                  </a:txBody>
                  <a:tcPr marL="32449" marR="32449" marT="0" marB="0" anchor="ctr">
                    <a:solidFill>
                      <a:srgbClr val="92D050"/>
                    </a:solidFill>
                  </a:tcPr>
                </a:tc>
              </a:tr>
              <a:tr h="23187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b="1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Длина ротора, мм</a:t>
                      </a:r>
                    </a:p>
                  </a:txBody>
                  <a:tcPr marL="32449" marR="32449" marT="0" marB="0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b="1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4200</a:t>
                      </a:r>
                    </a:p>
                  </a:txBody>
                  <a:tcPr marL="32449" marR="32449" marT="0" marB="0" anchor="ctr">
                    <a:solidFill>
                      <a:srgbClr val="92D050"/>
                    </a:solidFill>
                  </a:tcPr>
                </a:tc>
              </a:tr>
              <a:tr h="23187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b="1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Диаметр ротора, мм</a:t>
                      </a:r>
                    </a:p>
                  </a:txBody>
                  <a:tcPr marL="32449" marR="32449" marT="0" marB="0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b="1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445</a:t>
                      </a:r>
                    </a:p>
                  </a:txBody>
                  <a:tcPr marL="32449" marR="32449" marT="0" marB="0" anchor="ctr">
                    <a:solidFill>
                      <a:srgbClr val="92D050"/>
                    </a:solidFill>
                  </a:tcPr>
                </a:tc>
              </a:tr>
              <a:tr h="23187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b="1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Регулировка частоты вращения вентиляторов</a:t>
                      </a:r>
                    </a:p>
                  </a:txBody>
                  <a:tcPr marL="32449" marR="32449" marT="0" marB="0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b="1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электромеханическая</a:t>
                      </a:r>
                    </a:p>
                  </a:txBody>
                  <a:tcPr marL="32449" marR="32449" marT="0" marB="0" anchor="ctr">
                    <a:solidFill>
                      <a:srgbClr val="92D050"/>
                    </a:solidFill>
                  </a:tcPr>
                </a:tc>
              </a:tr>
              <a:tr h="23187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b="1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Решетный стан очистки</a:t>
                      </a:r>
                    </a:p>
                  </a:txBody>
                  <a:tcPr marL="32449" marR="32449" marT="0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b="1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раздельный </a:t>
                      </a:r>
                      <a:r>
                        <a:rPr lang="ru-RU" sz="1300" b="1" kern="1200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противоходный</a:t>
                      </a:r>
                      <a:endParaRPr lang="ru-RU" sz="1300" b="1" kern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32449" marR="32449" marT="0" marB="0" anchor="ctr">
                    <a:solidFill>
                      <a:srgbClr val="92D050"/>
                    </a:solidFill>
                  </a:tcPr>
                </a:tc>
              </a:tr>
              <a:tr h="23187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b="1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Общая площадь решет очистки, м</a:t>
                      </a:r>
                      <a:r>
                        <a:rPr lang="ru-RU" sz="1300" b="1" kern="1200" baseline="300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2</a:t>
                      </a:r>
                    </a:p>
                  </a:txBody>
                  <a:tcPr marL="32449" marR="32449" marT="0" marB="0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b="1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5,0</a:t>
                      </a:r>
                    </a:p>
                  </a:txBody>
                  <a:tcPr marL="32449" marR="32449" marT="0" marB="0" anchor="ctr">
                    <a:solidFill>
                      <a:srgbClr val="92D050"/>
                    </a:solidFill>
                  </a:tcPr>
                </a:tc>
              </a:tr>
              <a:tr h="23187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b="1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Регулировка решет</a:t>
                      </a:r>
                    </a:p>
                  </a:txBody>
                  <a:tcPr marL="32449" marR="32449" marT="0" marB="0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b="1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ручная</a:t>
                      </a:r>
                    </a:p>
                  </a:txBody>
                  <a:tcPr marL="32449" marR="32449" marT="0" marB="0" anchor="ctr">
                    <a:solidFill>
                      <a:srgbClr val="92D050"/>
                    </a:solidFill>
                  </a:tcPr>
                </a:tc>
              </a:tr>
              <a:tr h="23187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b="1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Объем зернового бункера, м</a:t>
                      </a:r>
                      <a:r>
                        <a:rPr lang="ru-RU" sz="1300" b="1" kern="1200" baseline="300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3</a:t>
                      </a:r>
                    </a:p>
                  </a:txBody>
                  <a:tcPr marL="32449" marR="32449" marT="0" marB="0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b="1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9,5</a:t>
                      </a:r>
                    </a:p>
                  </a:txBody>
                  <a:tcPr marL="32449" marR="32449" marT="0" marB="0" anchor="ctr">
                    <a:solidFill>
                      <a:srgbClr val="92D050"/>
                    </a:solidFill>
                  </a:tcPr>
                </a:tc>
              </a:tr>
              <a:tr h="23187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b="1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Угол поворота выгрузного шнека град.</a:t>
                      </a:r>
                    </a:p>
                  </a:txBody>
                  <a:tcPr marL="32449" marR="32449" marT="0" marB="0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b="1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101</a:t>
                      </a:r>
                    </a:p>
                  </a:txBody>
                  <a:tcPr marL="32449" marR="32449" marT="0" marB="0" anchor="ctr">
                    <a:solidFill>
                      <a:srgbClr val="92D050"/>
                    </a:solidFill>
                  </a:tcPr>
                </a:tc>
              </a:tr>
              <a:tr h="23187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b="1" kern="120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Производительность выгрузки л./с.</a:t>
                      </a:r>
                    </a:p>
                  </a:txBody>
                  <a:tcPr marL="32449" marR="32449" marT="0" marB="0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b="1" kern="120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90</a:t>
                      </a:r>
                      <a:endParaRPr lang="ru-RU" sz="1300" b="1" kern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32449" marR="32449" marT="0" marB="0" anchor="ctr">
                    <a:solidFill>
                      <a:srgbClr val="92D050"/>
                    </a:solidFill>
                  </a:tcPr>
                </a:tc>
              </a:tr>
              <a:tr h="23187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b="1" kern="1200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Измельчитель</a:t>
                      </a:r>
                      <a:r>
                        <a:rPr lang="ru-RU" sz="1300" b="1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 соломы</a:t>
                      </a:r>
                    </a:p>
                  </a:txBody>
                  <a:tcPr marL="32449" marR="32449" marT="0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b="1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в базовой комплектации </a:t>
                      </a:r>
                      <a:r>
                        <a:rPr lang="ru-RU" sz="1300" b="1" kern="120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 80 </a:t>
                      </a:r>
                      <a:r>
                        <a:rPr lang="ru-RU" sz="1300" b="1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ножей</a:t>
                      </a:r>
                    </a:p>
                  </a:txBody>
                  <a:tcPr marL="32449" marR="32449" marT="0" marB="0" anchor="ctr">
                    <a:solidFill>
                      <a:srgbClr val="92D050"/>
                    </a:solidFill>
                  </a:tcPr>
                </a:tc>
              </a:tr>
              <a:tr h="23187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b="1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Двигатель</a:t>
                      </a:r>
                    </a:p>
                  </a:txBody>
                  <a:tcPr marL="32449" marR="32449" marT="0" marB="0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b="1" kern="120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ЯМЗ 65857-03</a:t>
                      </a:r>
                      <a:endParaRPr lang="ru-RU" sz="1300" b="1" kern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32449" marR="32449" marT="0" marB="0" anchor="ctr">
                    <a:solidFill>
                      <a:srgbClr val="92D050"/>
                    </a:solidFill>
                  </a:tcPr>
                </a:tc>
              </a:tr>
              <a:tr h="23187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b="1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Максимальная мощность двигателя, кВт/</a:t>
                      </a:r>
                      <a:r>
                        <a:rPr lang="ru-RU" sz="1300" b="1" kern="1200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л.с</a:t>
                      </a:r>
                      <a:r>
                        <a:rPr lang="ru-RU" sz="1300" b="1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.</a:t>
                      </a:r>
                    </a:p>
                  </a:txBody>
                  <a:tcPr marL="32449" marR="32449" marT="0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b="1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287</a:t>
                      </a:r>
                      <a:r>
                        <a:rPr lang="en-US" sz="1300" b="1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/</a:t>
                      </a:r>
                      <a:r>
                        <a:rPr lang="ru-RU" sz="1300" b="1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390</a:t>
                      </a:r>
                    </a:p>
                  </a:txBody>
                  <a:tcPr marL="32449" marR="32449" marT="0" marB="0" anchor="ctr">
                    <a:solidFill>
                      <a:srgbClr val="92D050"/>
                    </a:solidFill>
                  </a:tcPr>
                </a:tc>
              </a:tr>
              <a:tr h="23187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b="1" kern="120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Емкость топливного бака, л.</a:t>
                      </a:r>
                    </a:p>
                  </a:txBody>
                  <a:tcPr marL="32449" marR="32449" marT="0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b="1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800</a:t>
                      </a:r>
                    </a:p>
                  </a:txBody>
                  <a:tcPr marL="32449" marR="32449" marT="0" marB="0" anchor="ctr">
                    <a:solidFill>
                      <a:srgbClr val="92D050"/>
                    </a:solidFill>
                  </a:tcPr>
                </a:tc>
              </a:tr>
              <a:tr h="23187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b="1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Удаление пыли с пластин радиатора</a:t>
                      </a:r>
                    </a:p>
                  </a:txBody>
                  <a:tcPr marL="32449" marR="32449" marT="0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b="1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реверсивный вентилятор</a:t>
                      </a:r>
                    </a:p>
                  </a:txBody>
                  <a:tcPr marL="32449" marR="32449" marT="0" marB="0" anchor="ctr">
                    <a:solidFill>
                      <a:srgbClr val="92D050"/>
                    </a:solidFill>
                  </a:tcPr>
                </a:tc>
              </a:tr>
              <a:tr h="23187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b="1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Комфортность кабины</a:t>
                      </a:r>
                    </a:p>
                  </a:txBody>
                  <a:tcPr marL="32449" marR="32449" marT="0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b="1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средняя</a:t>
                      </a:r>
                    </a:p>
                  </a:txBody>
                  <a:tcPr marL="32449" marR="32449" marT="0" marB="0" anchor="ctr">
                    <a:solidFill>
                      <a:srgbClr val="92D050"/>
                    </a:solidFill>
                  </a:tcPr>
                </a:tc>
              </a:tr>
              <a:tr h="23187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b="1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Бортовой компьютер с монитором</a:t>
                      </a:r>
                    </a:p>
                  </a:txBody>
                  <a:tcPr marL="32449" marR="32449" marT="0" marB="0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b="1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имеется</a:t>
                      </a:r>
                    </a:p>
                  </a:txBody>
                  <a:tcPr marL="32449" marR="32449" marT="0" marB="0" anchor="ctr">
                    <a:solidFill>
                      <a:srgbClr val="92D050"/>
                    </a:solidFill>
                  </a:tcPr>
                </a:tc>
              </a:tr>
              <a:tr h="23187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b="1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Система </a:t>
                      </a:r>
                      <a:r>
                        <a:rPr lang="ru-RU" sz="1300" b="1" kern="120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контроля</a:t>
                      </a:r>
                      <a:r>
                        <a:rPr lang="ru-RU" sz="1300" b="1" kern="1200" baseline="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 расхода топлива</a:t>
                      </a:r>
                      <a:endParaRPr lang="ru-RU" sz="1300" b="1" kern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32449" marR="32449" marT="0" marB="0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b="1" kern="120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имеется</a:t>
                      </a:r>
                      <a:endParaRPr lang="ru-RU" sz="1300" b="1" kern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32449" marR="32449" marT="0" marB="0" anchor="ctr">
                    <a:solidFill>
                      <a:srgbClr val="92D050"/>
                    </a:solidFill>
                  </a:tcPr>
                </a:tc>
              </a:tr>
            </a:tbl>
          </a:graphicData>
        </a:graphic>
      </p:graphicFrame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11150" y="102708"/>
            <a:ext cx="10682261" cy="398120"/>
          </a:xfrm>
          <a:prstGeom prst="rect">
            <a:avLst/>
          </a:prstGeom>
          <a:solidFill>
            <a:srgbClr val="92D050"/>
          </a:solidFill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19760" tIns="59879" rIns="119760" bIns="59879" anchor="ctr">
            <a:spAutoFit/>
          </a:bodyPr>
          <a:lstStyle/>
          <a:p>
            <a:pPr algn="ctr">
              <a:defRPr/>
            </a:pPr>
            <a:r>
              <a:rPr lang="ru-RU" altLang="ru-RU" sz="1800" b="1" dirty="0">
                <a:latin typeface="Calibri" pitchFamily="34" charset="0"/>
                <a:ea typeface="Calibri" pitchFamily="34" charset="0"/>
                <a:cs typeface="Calibri" pitchFamily="34" charset="0"/>
              </a:rPr>
              <a:t>Технические характеристики зерноуборочного комбайна  КЗС-3219КР  </a:t>
            </a:r>
            <a:endParaRPr lang="en-US" altLang="ru-RU" sz="1800" b="1" dirty="0">
              <a:latin typeface="Calibri" pitchFamily="34" charset="0"/>
              <a:ea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608113838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60" name="Rectangle 3"/>
          <p:cNvSpPr>
            <a:spLocks noChangeArrowheads="1"/>
          </p:cNvSpPr>
          <p:nvPr/>
        </p:nvSpPr>
        <p:spPr bwMode="auto">
          <a:xfrm>
            <a:off x="3804" y="108233"/>
            <a:ext cx="10689607" cy="742385"/>
          </a:xfrm>
          <a:prstGeom prst="rect">
            <a:avLst/>
          </a:prstGeom>
          <a:solidFill>
            <a:srgbClr val="92D050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4312" tIns="57154" rIns="114312" bIns="57154" anchor="ctr"/>
          <a:lstStyle>
            <a:lvl1pPr eaLnBrk="0" hangingPunct="0">
              <a:spcBef>
                <a:spcPct val="20000"/>
              </a:spcBef>
              <a:buChar char="•"/>
              <a:defRPr sz="4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37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31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6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ts val="0"/>
              </a:spcBef>
              <a:buNone/>
            </a:pPr>
            <a:r>
              <a:rPr lang="ru-RU" altLang="ru-RU" sz="2400" b="1" i="1" dirty="0">
                <a:latin typeface="Calibri" pitchFamily="34" charset="0"/>
              </a:rPr>
              <a:t>Основные усовершенствования комбайна, повышающие потребительский свойства</a:t>
            </a:r>
          </a:p>
        </p:txBody>
      </p:sp>
      <p:grpSp>
        <p:nvGrpSpPr>
          <p:cNvPr id="19462" name="Группа 3"/>
          <p:cNvGrpSpPr>
            <a:grpSpLocks/>
          </p:cNvGrpSpPr>
          <p:nvPr/>
        </p:nvGrpSpPr>
        <p:grpSpPr bwMode="auto">
          <a:xfrm>
            <a:off x="7920207" y="898525"/>
            <a:ext cx="2522935" cy="2281084"/>
            <a:chOff x="9340080" y="900311"/>
            <a:chExt cx="3168352" cy="2281301"/>
          </a:xfrm>
        </p:grpSpPr>
        <p:pic>
          <p:nvPicPr>
            <p:cNvPr id="19479" name="Рисунок 1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l="25539" t="24179" r="23654" b="31673"/>
            <a:stretch>
              <a:fillRect/>
            </a:stretch>
          </p:blipFill>
          <p:spPr bwMode="auto">
            <a:xfrm>
              <a:off x="9730413" y="1855846"/>
              <a:ext cx="2160240" cy="13257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9480" name="TextBox 4"/>
            <p:cNvSpPr txBox="1">
              <a:spLocks noChangeArrowheads="1"/>
            </p:cNvSpPr>
            <p:nvPr/>
          </p:nvSpPr>
          <p:spPr bwMode="auto">
            <a:xfrm>
              <a:off x="9340080" y="900311"/>
              <a:ext cx="3168352" cy="11824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4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37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31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6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6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6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6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6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6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lnSpc>
                  <a:spcPts val="1700"/>
                </a:lnSpc>
                <a:spcBef>
                  <a:spcPct val="0"/>
                </a:spcBef>
                <a:buNone/>
              </a:pPr>
              <a:r>
                <a:rPr lang="ru-RU" altLang="ru-RU" sz="1800" dirty="0">
                  <a:latin typeface="Calibri" pitchFamily="34" charset="0"/>
                </a:rPr>
                <a:t>Для повышения дневной выработки увеличен объем топливного бака на 33%</a:t>
              </a:r>
            </a:p>
          </p:txBody>
        </p:sp>
      </p:grpSp>
      <p:grpSp>
        <p:nvGrpSpPr>
          <p:cNvPr id="19463" name="Группа 6"/>
          <p:cNvGrpSpPr>
            <a:grpSpLocks/>
          </p:cNvGrpSpPr>
          <p:nvPr/>
        </p:nvGrpSpPr>
        <p:grpSpPr bwMode="auto">
          <a:xfrm>
            <a:off x="7578947" y="3179609"/>
            <a:ext cx="3024338" cy="1721018"/>
            <a:chOff x="10066878" y="4094457"/>
            <a:chExt cx="3798136" cy="1720946"/>
          </a:xfrm>
        </p:grpSpPr>
        <p:pic>
          <p:nvPicPr>
            <p:cNvPr id="19477" name="Picture 2"/>
            <p:cNvPicPr>
              <a:picLocks noChangeAspect="1" noChangeArrowheads="1"/>
            </p:cNvPicPr>
            <p:nvPr/>
          </p:nvPicPr>
          <p:blipFill>
            <a:blip r:embed="rId3" cstate="print">
              <a:clrChange>
                <a:clrFrom>
                  <a:srgbClr val="191919"/>
                </a:clrFrom>
                <a:clrTo>
                  <a:srgbClr val="191919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l="20177" t="21201" r="6056" b="13437"/>
            <a:stretch>
              <a:fillRect/>
            </a:stretch>
          </p:blipFill>
          <p:spPr bwMode="auto">
            <a:xfrm>
              <a:off x="10687615" y="4551444"/>
              <a:ext cx="2536143" cy="126395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9478" name="Прямоугольник 4"/>
            <p:cNvSpPr>
              <a:spLocks noChangeArrowheads="1"/>
            </p:cNvSpPr>
            <p:nvPr/>
          </p:nvSpPr>
          <p:spPr bwMode="auto">
            <a:xfrm>
              <a:off x="10066878" y="4094457"/>
              <a:ext cx="3798136" cy="5283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4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37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31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6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6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6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6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6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6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lnSpc>
                  <a:spcPts val="1700"/>
                </a:lnSpc>
                <a:spcBef>
                  <a:spcPct val="0"/>
                </a:spcBef>
                <a:buNone/>
              </a:pPr>
              <a:r>
                <a:rPr lang="ru-RU" altLang="ru-RU" sz="1800" dirty="0">
                  <a:latin typeface="Calibri" pitchFamily="34" charset="0"/>
                </a:rPr>
                <a:t>Применен</a:t>
              </a:r>
            </a:p>
            <a:p>
              <a:pPr algn="ctr" eaLnBrk="1" hangingPunct="1">
                <a:lnSpc>
                  <a:spcPts val="1700"/>
                </a:lnSpc>
                <a:spcBef>
                  <a:spcPct val="0"/>
                </a:spcBef>
                <a:buNone/>
              </a:pPr>
              <a:r>
                <a:rPr lang="ru-RU" altLang="ru-RU" sz="1800" dirty="0" err="1" smtClean="0">
                  <a:latin typeface="Calibri" pitchFamily="34" charset="0"/>
                </a:rPr>
                <a:t>половоразбрасыватель</a:t>
              </a:r>
              <a:endParaRPr lang="ru-RU" altLang="ru-RU" sz="1800" dirty="0">
                <a:latin typeface="Calibri" pitchFamily="34" charset="0"/>
              </a:endParaRPr>
            </a:p>
          </p:txBody>
        </p:sp>
      </p:grpSp>
      <p:grpSp>
        <p:nvGrpSpPr>
          <p:cNvPr id="19464" name="Группа 10"/>
          <p:cNvGrpSpPr>
            <a:grpSpLocks/>
          </p:cNvGrpSpPr>
          <p:nvPr/>
        </p:nvGrpSpPr>
        <p:grpSpPr bwMode="auto">
          <a:xfrm>
            <a:off x="-39262" y="828675"/>
            <a:ext cx="3151312" cy="2228850"/>
            <a:chOff x="6619546" y="900311"/>
            <a:chExt cx="3958000" cy="2229557"/>
          </a:xfrm>
        </p:grpSpPr>
        <p:pic>
          <p:nvPicPr>
            <p:cNvPr id="19475" name="Рисунок 8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l="7018" t="19173" r="18471" b="20967"/>
            <a:stretch>
              <a:fillRect/>
            </a:stretch>
          </p:blipFill>
          <p:spPr bwMode="auto">
            <a:xfrm>
              <a:off x="7245605" y="1727960"/>
              <a:ext cx="2470677" cy="140190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9476" name="Прямоугольник 9"/>
            <p:cNvSpPr>
              <a:spLocks noChangeArrowheads="1"/>
            </p:cNvSpPr>
            <p:nvPr/>
          </p:nvSpPr>
          <p:spPr bwMode="auto">
            <a:xfrm>
              <a:off x="6619546" y="900311"/>
              <a:ext cx="3958000" cy="74659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4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37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31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6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6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6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6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6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6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lnSpc>
                  <a:spcPts val="1700"/>
                </a:lnSpc>
                <a:spcBef>
                  <a:spcPct val="0"/>
                </a:spcBef>
                <a:buNone/>
              </a:pPr>
              <a:r>
                <a:rPr lang="ru-RU" altLang="ru-RU" sz="1800" dirty="0">
                  <a:latin typeface="Calibri" pitchFamily="34" charset="0"/>
                </a:rPr>
                <a:t>Для облегчения технического </a:t>
              </a:r>
            </a:p>
            <a:p>
              <a:pPr algn="ctr" eaLnBrk="1" hangingPunct="1">
                <a:lnSpc>
                  <a:spcPts val="1700"/>
                </a:lnSpc>
                <a:spcBef>
                  <a:spcPct val="0"/>
                </a:spcBef>
                <a:buNone/>
              </a:pPr>
              <a:r>
                <a:rPr lang="ru-RU" altLang="ru-RU" sz="1800" dirty="0">
                  <a:latin typeface="Calibri" pitchFamily="34" charset="0"/>
                </a:rPr>
                <a:t>обслуживания применен </a:t>
              </a:r>
            </a:p>
            <a:p>
              <a:pPr algn="ctr" eaLnBrk="1" hangingPunct="1">
                <a:lnSpc>
                  <a:spcPts val="1700"/>
                </a:lnSpc>
                <a:spcBef>
                  <a:spcPct val="0"/>
                </a:spcBef>
                <a:buNone/>
              </a:pPr>
              <a:r>
                <a:rPr lang="ru-RU" altLang="ru-RU" sz="1800" dirty="0">
                  <a:latin typeface="Calibri" pitchFamily="34" charset="0"/>
                </a:rPr>
                <a:t>реверсивный вентилятор</a:t>
              </a:r>
            </a:p>
          </p:txBody>
        </p:sp>
      </p:grpSp>
      <p:sp>
        <p:nvSpPr>
          <p:cNvPr id="19474" name="Прямоугольник 11"/>
          <p:cNvSpPr>
            <a:spLocks noChangeArrowheads="1"/>
          </p:cNvSpPr>
          <p:nvPr/>
        </p:nvSpPr>
        <p:spPr bwMode="auto">
          <a:xfrm>
            <a:off x="5751922" y="6982013"/>
            <a:ext cx="4691221" cy="528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4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37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31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6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lnSpc>
                <a:spcPts val="1700"/>
              </a:lnSpc>
              <a:spcBef>
                <a:spcPct val="0"/>
              </a:spcBef>
              <a:buNone/>
            </a:pPr>
            <a:r>
              <a:rPr lang="ru-RU" altLang="ru-RU" sz="1800" dirty="0">
                <a:latin typeface="Calibri" pitchFamily="34" charset="0"/>
              </a:rPr>
              <a:t>Для повышения производительности очистки</a:t>
            </a:r>
          </a:p>
          <a:p>
            <a:pPr algn="ctr" eaLnBrk="1" hangingPunct="1">
              <a:lnSpc>
                <a:spcPts val="1700"/>
              </a:lnSpc>
              <a:spcBef>
                <a:spcPct val="0"/>
              </a:spcBef>
              <a:buNone/>
            </a:pPr>
            <a:r>
              <a:rPr lang="ru-RU" altLang="ru-RU" sz="1800" dirty="0">
                <a:latin typeface="Calibri" pitchFamily="34" charset="0"/>
              </a:rPr>
              <a:t>применен </a:t>
            </a:r>
            <a:r>
              <a:rPr lang="ru-RU" altLang="ru-RU" sz="1800" dirty="0" err="1" smtClean="0">
                <a:latin typeface="Calibri" pitchFamily="34" charset="0"/>
              </a:rPr>
              <a:t>пятисекционный</a:t>
            </a:r>
            <a:r>
              <a:rPr lang="ru-RU" altLang="ru-RU" sz="1800" dirty="0" smtClean="0">
                <a:latin typeface="Calibri" pitchFamily="34" charset="0"/>
              </a:rPr>
              <a:t> </a:t>
            </a:r>
            <a:r>
              <a:rPr lang="ru-RU" altLang="ru-RU" sz="1800" dirty="0">
                <a:latin typeface="Calibri" pitchFamily="34" charset="0"/>
              </a:rPr>
              <a:t>вентилятор</a:t>
            </a:r>
          </a:p>
        </p:txBody>
      </p:sp>
      <p:grpSp>
        <p:nvGrpSpPr>
          <p:cNvPr id="19466" name="Группа 14"/>
          <p:cNvGrpSpPr>
            <a:grpSpLocks/>
          </p:cNvGrpSpPr>
          <p:nvPr/>
        </p:nvGrpSpPr>
        <p:grpSpPr bwMode="auto">
          <a:xfrm>
            <a:off x="2811112" y="4645241"/>
            <a:ext cx="3183660" cy="2812192"/>
            <a:chOff x="2512801" y="6205314"/>
            <a:chExt cx="3998071" cy="2811653"/>
          </a:xfrm>
        </p:grpSpPr>
        <p:sp>
          <p:nvSpPr>
            <p:cNvPr id="19471" name="Прямоугольник 12"/>
            <p:cNvSpPr>
              <a:spLocks noChangeArrowheads="1"/>
            </p:cNvSpPr>
            <p:nvPr/>
          </p:nvSpPr>
          <p:spPr bwMode="auto">
            <a:xfrm>
              <a:off x="2512801" y="7180919"/>
              <a:ext cx="3998071" cy="18360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4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37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31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6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6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6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6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6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6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lnSpc>
                  <a:spcPts val="1700"/>
                </a:lnSpc>
                <a:spcBef>
                  <a:spcPct val="0"/>
                </a:spcBef>
                <a:buNone/>
              </a:pPr>
              <a:r>
                <a:rPr lang="ru-RU" altLang="ru-RU" sz="1800" dirty="0">
                  <a:latin typeface="Calibri" pitchFamily="34" charset="0"/>
                </a:rPr>
                <a:t>Для повышения проходимости</a:t>
              </a:r>
            </a:p>
            <a:p>
              <a:pPr algn="ctr" eaLnBrk="1" hangingPunct="1">
                <a:lnSpc>
                  <a:spcPts val="1700"/>
                </a:lnSpc>
                <a:spcBef>
                  <a:spcPct val="0"/>
                </a:spcBef>
                <a:buNone/>
              </a:pPr>
              <a:r>
                <a:rPr lang="ru-RU" altLang="ru-RU" sz="1800" dirty="0">
                  <a:latin typeface="Calibri" pitchFamily="34" charset="0"/>
                </a:rPr>
                <a:t>и снижения удельного давления</a:t>
              </a:r>
            </a:p>
            <a:p>
              <a:pPr algn="ctr" eaLnBrk="1" hangingPunct="1">
                <a:lnSpc>
                  <a:spcPts val="1700"/>
                </a:lnSpc>
                <a:spcBef>
                  <a:spcPct val="0"/>
                </a:spcBef>
                <a:buNone/>
              </a:pPr>
              <a:r>
                <a:rPr lang="ru-RU" altLang="ru-RU" sz="1800" dirty="0">
                  <a:latin typeface="Calibri" pitchFamily="34" charset="0"/>
                </a:rPr>
                <a:t>на почву применены шины 900/60</a:t>
              </a:r>
              <a:r>
                <a:rPr lang="en-US" altLang="ru-RU" sz="1800" dirty="0">
                  <a:latin typeface="Calibri" pitchFamily="34" charset="0"/>
                </a:rPr>
                <a:t>R32</a:t>
              </a:r>
              <a:r>
                <a:rPr lang="ru-RU" altLang="ru-RU" sz="1800" dirty="0">
                  <a:latin typeface="Calibri" pitchFamily="34" charset="0"/>
                </a:rPr>
                <a:t> на ведущем и шины 600/65</a:t>
              </a:r>
              <a:r>
                <a:rPr lang="en-US" altLang="ru-RU" sz="1800" dirty="0">
                  <a:latin typeface="Calibri" pitchFamily="34" charset="0"/>
                </a:rPr>
                <a:t>R</a:t>
              </a:r>
              <a:r>
                <a:rPr lang="ru-RU" altLang="ru-RU" sz="1800" dirty="0">
                  <a:latin typeface="Calibri" pitchFamily="34" charset="0"/>
                </a:rPr>
                <a:t>28 управляемом мосту</a:t>
              </a:r>
            </a:p>
          </p:txBody>
        </p:sp>
        <p:pic>
          <p:nvPicPr>
            <p:cNvPr id="19472" name="Рисунок 13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l="23840" t="26439" r="42770" b="24094"/>
            <a:stretch>
              <a:fillRect/>
            </a:stretch>
          </p:blipFill>
          <p:spPr bwMode="auto">
            <a:xfrm>
              <a:off x="3834848" y="6205314"/>
              <a:ext cx="1059161" cy="9956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9467" name="Прямоугольник 15"/>
          <p:cNvSpPr>
            <a:spLocks noChangeArrowheads="1"/>
          </p:cNvSpPr>
          <p:nvPr/>
        </p:nvSpPr>
        <p:spPr bwMode="auto">
          <a:xfrm>
            <a:off x="143275" y="3406661"/>
            <a:ext cx="3056627" cy="9642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296" tIns="45649" rIns="91296" bIns="45649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4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37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31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6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lnSpc>
                <a:spcPts val="1700"/>
              </a:lnSpc>
              <a:spcBef>
                <a:spcPct val="0"/>
              </a:spcBef>
              <a:buNone/>
            </a:pPr>
            <a:r>
              <a:rPr lang="ru-RU" altLang="ru-RU" sz="1800" dirty="0">
                <a:latin typeface="Calibri" pitchFamily="34" charset="0"/>
              </a:rPr>
              <a:t>Применена </a:t>
            </a:r>
          </a:p>
          <a:p>
            <a:pPr algn="ctr" eaLnBrk="1" hangingPunct="1">
              <a:lnSpc>
                <a:spcPts val="1700"/>
              </a:lnSpc>
              <a:spcBef>
                <a:spcPct val="0"/>
              </a:spcBef>
              <a:buNone/>
            </a:pPr>
            <a:r>
              <a:rPr lang="ru-RU" altLang="ru-RU" sz="1800" dirty="0">
                <a:latin typeface="Calibri" pitchFamily="34" charset="0"/>
              </a:rPr>
              <a:t>усовершенствованная</a:t>
            </a:r>
          </a:p>
          <a:p>
            <a:pPr algn="ctr" eaLnBrk="1" hangingPunct="1">
              <a:lnSpc>
                <a:spcPts val="1700"/>
              </a:lnSpc>
              <a:spcBef>
                <a:spcPct val="0"/>
              </a:spcBef>
              <a:buNone/>
            </a:pPr>
            <a:r>
              <a:rPr lang="ru-RU" altLang="ru-RU" sz="1800" dirty="0">
                <a:latin typeface="Calibri" pitchFamily="34" charset="0"/>
              </a:rPr>
              <a:t>наклонная камера с пылеотсосом</a:t>
            </a:r>
          </a:p>
        </p:txBody>
      </p:sp>
      <p:grpSp>
        <p:nvGrpSpPr>
          <p:cNvPr id="19468" name="Группа 16"/>
          <p:cNvGrpSpPr>
            <a:grpSpLocks/>
          </p:cNvGrpSpPr>
          <p:nvPr/>
        </p:nvGrpSpPr>
        <p:grpSpPr bwMode="auto">
          <a:xfrm>
            <a:off x="-30012" y="4500711"/>
            <a:ext cx="3195298" cy="2330819"/>
            <a:chOff x="-651455" y="4241074"/>
            <a:chExt cx="4012672" cy="2330778"/>
          </a:xfrm>
        </p:grpSpPr>
        <p:pic>
          <p:nvPicPr>
            <p:cNvPr id="19469" name="Рисунок 20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l="40105" t="29797" r="27995" b="23453"/>
            <a:stretch>
              <a:fillRect/>
            </a:stretch>
          </p:blipFill>
          <p:spPr bwMode="auto">
            <a:xfrm>
              <a:off x="706793" y="4241074"/>
              <a:ext cx="1296144" cy="14070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9470" name="Прямоугольник 21"/>
            <p:cNvSpPr>
              <a:spLocks noChangeArrowheads="1"/>
            </p:cNvSpPr>
            <p:nvPr/>
          </p:nvSpPr>
          <p:spPr bwMode="auto">
            <a:xfrm>
              <a:off x="-651455" y="5607502"/>
              <a:ext cx="4012672" cy="9643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4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37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31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6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6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6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6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6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6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lnSpc>
                  <a:spcPts val="1700"/>
                </a:lnSpc>
                <a:spcBef>
                  <a:spcPct val="0"/>
                </a:spcBef>
                <a:buNone/>
              </a:pPr>
              <a:r>
                <a:rPr lang="ru-RU" altLang="ru-RU" sz="1800">
                  <a:latin typeface="Calibri" pitchFamily="34" charset="0"/>
                </a:rPr>
                <a:t>Для удобства агрегатирования</a:t>
              </a:r>
            </a:p>
            <a:p>
              <a:pPr algn="ctr" eaLnBrk="1" hangingPunct="1">
                <a:lnSpc>
                  <a:spcPts val="1700"/>
                </a:lnSpc>
                <a:spcBef>
                  <a:spcPct val="0"/>
                </a:spcBef>
                <a:buNone/>
              </a:pPr>
              <a:r>
                <a:rPr lang="ru-RU" altLang="ru-RU" sz="1800">
                  <a:latin typeface="Calibri" pitchFamily="34" charset="0"/>
                </a:rPr>
                <a:t>с жаткой применен</a:t>
              </a:r>
            </a:p>
            <a:p>
              <a:pPr algn="ctr" eaLnBrk="1" hangingPunct="1">
                <a:lnSpc>
                  <a:spcPts val="1700"/>
                </a:lnSpc>
                <a:spcBef>
                  <a:spcPct val="0"/>
                </a:spcBef>
                <a:buNone/>
              </a:pPr>
              <a:r>
                <a:rPr lang="ru-RU" altLang="ru-RU" sz="1800">
                  <a:latin typeface="Calibri" pitchFamily="34" charset="0"/>
                </a:rPr>
                <a:t>многофункциональный</a:t>
              </a:r>
            </a:p>
            <a:p>
              <a:pPr algn="ctr" eaLnBrk="1" hangingPunct="1">
                <a:lnSpc>
                  <a:spcPts val="1700"/>
                </a:lnSpc>
                <a:spcBef>
                  <a:spcPct val="0"/>
                </a:spcBef>
                <a:buNone/>
              </a:pPr>
              <a:r>
                <a:rPr lang="ru-RU" altLang="ru-RU" sz="1800">
                  <a:latin typeface="Calibri" pitchFamily="34" charset="0"/>
                </a:rPr>
                <a:t>разъем</a:t>
              </a:r>
            </a:p>
          </p:txBody>
        </p:sp>
      </p:grpSp>
      <p:sp>
        <p:nvSpPr>
          <p:cNvPr id="2" name="Прямоугольник 1"/>
          <p:cNvSpPr/>
          <p:nvPr/>
        </p:nvSpPr>
        <p:spPr>
          <a:xfrm>
            <a:off x="2595626" y="1190184"/>
            <a:ext cx="5346700" cy="310325"/>
          </a:xfrm>
          <a:prstGeom prst="rect">
            <a:avLst/>
          </a:prstGeom>
        </p:spPr>
        <p:txBody>
          <a:bodyPr lIns="91296" tIns="45649" rIns="91296" bIns="45649">
            <a:spAutoFit/>
          </a:bodyPr>
          <a:lstStyle/>
          <a:p>
            <a:pPr algn="ctr">
              <a:lnSpc>
                <a:spcPts val="1700"/>
              </a:lnSpc>
            </a:pPr>
            <a:r>
              <a:rPr lang="ru-RU" altLang="ru-RU" sz="1800" dirty="0">
                <a:latin typeface="Calibri" pitchFamily="34" charset="0"/>
              </a:rPr>
              <a:t>Применен роторный </a:t>
            </a:r>
            <a:r>
              <a:rPr lang="ru-RU" altLang="ru-RU" sz="1800" dirty="0" err="1">
                <a:latin typeface="Calibri" pitchFamily="34" charset="0"/>
              </a:rPr>
              <a:t>соломосепаратор</a:t>
            </a:r>
            <a:endParaRPr lang="ru-RU" altLang="ru-RU" sz="1800" dirty="0">
              <a:latin typeface="Calibri" pitchFamily="34" charset="0"/>
            </a:endParaRPr>
          </a:p>
        </p:txBody>
      </p:sp>
      <p:pic>
        <p:nvPicPr>
          <p:cNvPr id="25" name="Рисунок 24" descr="D:\Лютков\КЗС-3219\Текстовые документы\Презентации 3219\исходные материалы\kzk-3219-0217000.jpg"/>
          <p:cNvPicPr/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6809" t="36427" r="31132" b="21844"/>
          <a:stretch/>
        </p:blipFill>
        <p:spPr bwMode="auto">
          <a:xfrm>
            <a:off x="6612405" y="4883816"/>
            <a:ext cx="2921635" cy="204787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 xmlns=""/>
            </a:ext>
          </a:extLst>
        </p:spPr>
      </p:pic>
      <p:pic>
        <p:nvPicPr>
          <p:cNvPr id="26" name="Рисунок 25" descr="D:\Лютков\КЗС-3219\Текстовые документы\Презентации 3219\исходные материалы\kzk-3219-0000000-t19.jpg"/>
          <p:cNvPicPr/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6583" t="11591" r="8335" b="14546"/>
          <a:stretch/>
        </p:blipFill>
        <p:spPr bwMode="auto">
          <a:xfrm>
            <a:off x="2869002" y="1489717"/>
            <a:ext cx="5048250" cy="309562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 xmlns=""/>
            </a:ext>
          </a:extLst>
        </p:spPr>
      </p:pic>
      <p:pic>
        <p:nvPicPr>
          <p:cNvPr id="23" name="Рисунок 22" descr="ВАС_без группа в одну строку.jp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6814508"/>
            <a:ext cx="2285984" cy="746755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ВАС_без группа в одну строку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07416" y="0"/>
            <a:ext cx="2285984" cy="746755"/>
          </a:xfrm>
          <a:prstGeom prst="rect">
            <a:avLst/>
          </a:prstGeom>
        </p:spPr>
      </p:pic>
      <p:sp>
        <p:nvSpPr>
          <p:cNvPr id="4" name="Прямоугольник 2"/>
          <p:cNvSpPr>
            <a:spLocks noChangeArrowheads="1"/>
          </p:cNvSpPr>
          <p:nvPr/>
        </p:nvSpPr>
        <p:spPr bwMode="auto">
          <a:xfrm>
            <a:off x="1" y="0"/>
            <a:ext cx="10693400" cy="10900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04123" tIns="52062" rIns="104123" bIns="52062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3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5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1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1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1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1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1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1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defTabSz="1041217" eaLnBrk="1" fontAlgn="auto" hangingPunct="1">
              <a:spcBef>
                <a:spcPct val="0"/>
              </a:spcBef>
              <a:spcAft>
                <a:spcPts val="0"/>
              </a:spcAft>
              <a:buNone/>
            </a:pPr>
            <a:r>
              <a:rPr lang="ru-RU" altLang="ru-RU" sz="3700" b="1" dirty="0">
                <a:solidFill>
                  <a:srgbClr val="FF0000"/>
                </a:solidFill>
                <a:latin typeface="Calibri" pitchFamily="34" charset="0"/>
              </a:rPr>
              <a:t>КОМПЛЕКТАЦИЯ</a:t>
            </a:r>
          </a:p>
          <a:p>
            <a:pPr algn="ctr" defTabSz="1041217" eaLnBrk="1" fontAlgn="auto" hangingPunct="1">
              <a:spcBef>
                <a:spcPct val="0"/>
              </a:spcBef>
              <a:spcAft>
                <a:spcPts val="0"/>
              </a:spcAft>
              <a:buNone/>
            </a:pPr>
            <a:r>
              <a:rPr lang="ru-RU" altLang="ru-RU" sz="2700" b="1" dirty="0">
                <a:solidFill>
                  <a:srgbClr val="FF0000"/>
                </a:solidFill>
                <a:latin typeface="Calibri" pitchFamily="34" charset="0"/>
              </a:rPr>
              <a:t>самоходного зерноуборочного комбайна </a:t>
            </a:r>
            <a:r>
              <a:rPr lang="ru-RU" altLang="ru-RU" sz="2700" b="1" dirty="0" smtClean="0">
                <a:solidFill>
                  <a:srgbClr val="FF0000"/>
                </a:solidFill>
                <a:latin typeface="Calibri" pitchFamily="34" charset="0"/>
              </a:rPr>
              <a:t>КЗС-3219КР</a:t>
            </a:r>
            <a:endParaRPr lang="ru-RU" altLang="ru-RU" sz="2700" b="1" dirty="0">
              <a:solidFill>
                <a:srgbClr val="FF0000"/>
              </a:solidFill>
              <a:latin typeface="Calibri" pitchFamily="34" charset="0"/>
            </a:endParaRP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105079413"/>
              </p:ext>
            </p:extLst>
          </p:nvPr>
        </p:nvGraphicFramePr>
        <p:xfrm>
          <a:off x="274602" y="1280301"/>
          <a:ext cx="10231437" cy="5880981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{5C22544A-7EE6-4342-B048-85BDC9FD1C3A}</a:tableStyleId>
              </a:tblPr>
              <a:tblGrid>
                <a:gridCol w="10231437"/>
              </a:tblGrid>
              <a:tr h="1209802">
                <a:tc>
                  <a:txBody>
                    <a:bodyPr/>
                    <a:lstStyle/>
                    <a:p>
                      <a:pPr marL="0" indent="363538" algn="just">
                        <a:spcAft>
                          <a:spcPts val="0"/>
                        </a:spcAft>
                      </a:pPr>
                      <a:r>
                        <a:rPr lang="ru-RU" sz="3100" dirty="0" smtClean="0">
                          <a:solidFill>
                            <a:srgbClr val="00B050"/>
                          </a:solidFill>
                          <a:effectLst/>
                          <a:sym typeface="Wingdings 2"/>
                        </a:rPr>
                        <a:t></a:t>
                      </a:r>
                      <a:r>
                        <a:rPr lang="ru-RU" sz="2400" dirty="0" smtClean="0">
                          <a:solidFill>
                            <a:schemeClr val="tx1"/>
                          </a:solidFill>
                          <a:effectLst/>
                        </a:rPr>
                        <a:t>Ведущий </a:t>
                      </a:r>
                      <a:r>
                        <a:rPr lang="ru-RU" sz="2400" dirty="0">
                          <a:solidFill>
                            <a:schemeClr val="tx1"/>
                          </a:solidFill>
                          <a:effectLst/>
                        </a:rPr>
                        <a:t>мост с коробкой переключения КПП с использованием механизма </a:t>
                      </a:r>
                      <a:r>
                        <a:rPr lang="ru-RU" sz="2400" dirty="0" err="1">
                          <a:solidFill>
                            <a:schemeClr val="tx1"/>
                          </a:solidFill>
                          <a:effectLst/>
                        </a:rPr>
                        <a:t>доворота</a:t>
                      </a:r>
                      <a:r>
                        <a:rPr lang="ru-RU" sz="2400" dirty="0">
                          <a:solidFill>
                            <a:schemeClr val="tx1"/>
                          </a:solidFill>
                          <a:effectLst/>
                        </a:rPr>
                        <a:t>, по типу моста на </a:t>
                      </a:r>
                      <a:r>
                        <a:rPr lang="ru-RU" sz="2400" dirty="0" smtClean="0">
                          <a:solidFill>
                            <a:schemeClr val="tx1"/>
                          </a:solidFill>
                          <a:effectLst/>
                        </a:rPr>
                        <a:t>КЗС-1218А-1 </a:t>
                      </a:r>
                      <a:r>
                        <a:rPr lang="ru-RU" sz="2400" dirty="0" err="1">
                          <a:solidFill>
                            <a:schemeClr val="tx1"/>
                          </a:solidFill>
                          <a:effectLst/>
                        </a:rPr>
                        <a:t>Stage</a:t>
                      </a:r>
                      <a:r>
                        <a:rPr lang="ru-RU" sz="2400" dirty="0">
                          <a:solidFill>
                            <a:schemeClr val="tx1"/>
                          </a:solidFill>
                          <a:effectLst/>
                        </a:rPr>
                        <a:t> IV с дисковыми </a:t>
                      </a:r>
                      <a:r>
                        <a:rPr lang="ru-RU" sz="2400" dirty="0" smtClean="0">
                          <a:solidFill>
                            <a:schemeClr val="tx1"/>
                          </a:solidFill>
                          <a:effectLst/>
                        </a:rPr>
                        <a:t>тормозами</a:t>
                      </a:r>
                      <a:endParaRPr lang="ru-RU" sz="24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9412" marR="19412" marT="0" marB="0">
                    <a:noFill/>
                  </a:tcPr>
                </a:tc>
              </a:tr>
              <a:tr h="403267">
                <a:tc>
                  <a:txBody>
                    <a:bodyPr/>
                    <a:lstStyle/>
                    <a:p>
                      <a:pPr marL="0" indent="363538" algn="just">
                        <a:spcAft>
                          <a:spcPts val="0"/>
                        </a:spcAft>
                        <a:tabLst>
                          <a:tab pos="678815" algn="l"/>
                        </a:tabLst>
                      </a:pPr>
                      <a:r>
                        <a:rPr lang="ru-RU" sz="2600" dirty="0" smtClean="0">
                          <a:solidFill>
                            <a:srgbClr val="00B050"/>
                          </a:solidFill>
                          <a:effectLst/>
                          <a:sym typeface="Wingdings 2"/>
                        </a:rPr>
                        <a:t></a:t>
                      </a:r>
                      <a:r>
                        <a:rPr lang="ru-RU" sz="2400" dirty="0" smtClean="0">
                          <a:solidFill>
                            <a:schemeClr val="tx1"/>
                          </a:solidFill>
                          <a:effectLst/>
                        </a:rPr>
                        <a:t>Шины </a:t>
                      </a:r>
                      <a:r>
                        <a:rPr lang="ru-RU" sz="2400" dirty="0">
                          <a:solidFill>
                            <a:schemeClr val="tx1"/>
                          </a:solidFill>
                          <a:effectLst/>
                        </a:rPr>
                        <a:t>900/60</a:t>
                      </a:r>
                      <a:r>
                        <a:rPr lang="en-US" sz="2400" dirty="0">
                          <a:solidFill>
                            <a:schemeClr val="tx1"/>
                          </a:solidFill>
                          <a:effectLst/>
                        </a:rPr>
                        <a:t>R</a:t>
                      </a:r>
                      <a:r>
                        <a:rPr lang="ru-RU" sz="2400" dirty="0">
                          <a:solidFill>
                            <a:schemeClr val="tx1"/>
                          </a:solidFill>
                          <a:effectLst/>
                        </a:rPr>
                        <a:t>32 на ведущем мосту</a:t>
                      </a:r>
                      <a:endParaRPr lang="ru-RU" sz="24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9412" marR="19412" marT="0" marB="0">
                    <a:noFill/>
                  </a:tcPr>
                </a:tc>
              </a:tr>
              <a:tr h="403267">
                <a:tc>
                  <a:txBody>
                    <a:bodyPr/>
                    <a:lstStyle/>
                    <a:p>
                      <a:pPr marL="0" indent="363538" algn="just">
                        <a:spcAft>
                          <a:spcPts val="0"/>
                        </a:spcAft>
                        <a:tabLst>
                          <a:tab pos="678815" algn="l"/>
                        </a:tabLst>
                      </a:pPr>
                      <a:r>
                        <a:rPr lang="ru-RU" sz="2600" dirty="0" smtClean="0">
                          <a:solidFill>
                            <a:srgbClr val="00B050"/>
                          </a:solidFill>
                          <a:effectLst/>
                          <a:sym typeface="Wingdings 2"/>
                        </a:rPr>
                        <a:t></a:t>
                      </a:r>
                      <a:r>
                        <a:rPr lang="ru-RU" sz="2400" dirty="0" smtClean="0">
                          <a:solidFill>
                            <a:schemeClr val="tx1"/>
                          </a:solidFill>
                          <a:effectLst/>
                        </a:rPr>
                        <a:t>Шины </a:t>
                      </a:r>
                      <a:r>
                        <a:rPr lang="ru-RU" sz="2400" dirty="0">
                          <a:solidFill>
                            <a:schemeClr val="tx1"/>
                          </a:solidFill>
                          <a:effectLst/>
                        </a:rPr>
                        <a:t>600/65</a:t>
                      </a:r>
                      <a:r>
                        <a:rPr lang="en-US" sz="2400" dirty="0">
                          <a:solidFill>
                            <a:schemeClr val="tx1"/>
                          </a:solidFill>
                          <a:effectLst/>
                        </a:rPr>
                        <a:t>R</a:t>
                      </a:r>
                      <a:r>
                        <a:rPr lang="ru-RU" sz="2400" dirty="0">
                          <a:solidFill>
                            <a:schemeClr val="tx1"/>
                          </a:solidFill>
                          <a:effectLst/>
                        </a:rPr>
                        <a:t>28 на управляемом мосту</a:t>
                      </a:r>
                      <a:endParaRPr lang="ru-RU" sz="24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9412" marR="19412" marT="0" marB="0">
                    <a:noFill/>
                  </a:tcPr>
                </a:tc>
              </a:tr>
              <a:tr h="403267">
                <a:tc>
                  <a:txBody>
                    <a:bodyPr/>
                    <a:lstStyle/>
                    <a:p>
                      <a:pPr marL="0" indent="363538">
                        <a:spcAft>
                          <a:spcPts val="0"/>
                        </a:spcAft>
                      </a:pPr>
                      <a:r>
                        <a:rPr lang="ru-RU" sz="2600" dirty="0" smtClean="0">
                          <a:solidFill>
                            <a:srgbClr val="00B050"/>
                          </a:solidFill>
                          <a:effectLst/>
                          <a:sym typeface="Wingdings 2"/>
                        </a:rPr>
                        <a:t></a:t>
                      </a:r>
                      <a:r>
                        <a:rPr lang="ru-RU" sz="2400" dirty="0" err="1" smtClean="0">
                          <a:solidFill>
                            <a:schemeClr val="tx1"/>
                          </a:solidFill>
                          <a:effectLst/>
                        </a:rPr>
                        <a:t>Половоразбрасыватель</a:t>
                      </a:r>
                      <a:endParaRPr lang="ru-RU" sz="24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9412" marR="19412" marT="0" marB="0">
                    <a:noFill/>
                  </a:tcPr>
                </a:tc>
              </a:tr>
              <a:tr h="1142591">
                <a:tc>
                  <a:txBody>
                    <a:bodyPr/>
                    <a:lstStyle/>
                    <a:p>
                      <a:pPr marL="0" indent="363538" algn="just">
                        <a:spcAft>
                          <a:spcPts val="0"/>
                        </a:spcAft>
                      </a:pPr>
                      <a:r>
                        <a:rPr lang="ru-RU" sz="2600" dirty="0" smtClean="0">
                          <a:solidFill>
                            <a:srgbClr val="00B050"/>
                          </a:solidFill>
                          <a:effectLst/>
                          <a:sym typeface="Wingdings 2"/>
                        </a:rPr>
                        <a:t></a:t>
                      </a:r>
                      <a:r>
                        <a:rPr lang="ru-RU" sz="2400" dirty="0" smtClean="0">
                          <a:solidFill>
                            <a:schemeClr val="tx1"/>
                          </a:solidFill>
                          <a:effectLst/>
                        </a:rPr>
                        <a:t>Карданные </a:t>
                      </a:r>
                      <a:r>
                        <a:rPr lang="ru-RU" sz="2400" dirty="0">
                          <a:solidFill>
                            <a:schemeClr val="tx1"/>
                          </a:solidFill>
                          <a:effectLst/>
                        </a:rPr>
                        <a:t>валы вместо зубчатых муфт для передачи мощности от ременной передачи к редукторам роторов, по аналогии с </a:t>
                      </a:r>
                      <a:r>
                        <a:rPr lang="ru-RU" sz="2400" dirty="0" err="1">
                          <a:solidFill>
                            <a:schemeClr val="tx1"/>
                          </a:solidFill>
                          <a:effectLst/>
                        </a:rPr>
                        <a:t>соломосепаратором</a:t>
                      </a:r>
                      <a:r>
                        <a:rPr lang="ru-RU" sz="2400" dirty="0">
                          <a:solidFill>
                            <a:schemeClr val="tx1"/>
                          </a:solidFill>
                          <a:effectLst/>
                        </a:rPr>
                        <a:t> молотилки </a:t>
                      </a:r>
                      <a:r>
                        <a:rPr lang="ru-RU" sz="2400" dirty="0" smtClean="0">
                          <a:solidFill>
                            <a:schemeClr val="tx1"/>
                          </a:solidFill>
                          <a:effectLst/>
                        </a:rPr>
                        <a:t>КЗК-16-6-0100000</a:t>
                      </a:r>
                      <a:endParaRPr lang="ru-RU" sz="24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9412" marR="19412" marT="0" marB="0">
                    <a:noFill/>
                  </a:tcPr>
                </a:tc>
              </a:tr>
              <a:tr h="772929">
                <a:tc>
                  <a:txBody>
                    <a:bodyPr/>
                    <a:lstStyle/>
                    <a:p>
                      <a:pPr marL="0" indent="363538" algn="just">
                        <a:spcAft>
                          <a:spcPts val="0"/>
                        </a:spcAft>
                      </a:pPr>
                      <a:r>
                        <a:rPr lang="ru-RU" sz="2600" dirty="0" smtClean="0">
                          <a:solidFill>
                            <a:srgbClr val="00B050"/>
                          </a:solidFill>
                          <a:effectLst/>
                          <a:sym typeface="Wingdings 2"/>
                        </a:rPr>
                        <a:t></a:t>
                      </a:r>
                      <a:r>
                        <a:rPr lang="ru-RU" sz="2400" dirty="0" smtClean="0">
                          <a:solidFill>
                            <a:schemeClr val="tx1"/>
                          </a:solidFill>
                          <a:effectLst/>
                        </a:rPr>
                        <a:t>Ротора </a:t>
                      </a:r>
                      <a:r>
                        <a:rPr lang="ru-RU" sz="2400" dirty="0" err="1">
                          <a:solidFill>
                            <a:schemeClr val="tx1"/>
                          </a:solidFill>
                          <a:effectLst/>
                        </a:rPr>
                        <a:t>соломосепаратора</a:t>
                      </a:r>
                      <a:r>
                        <a:rPr lang="ru-RU" sz="2400" dirty="0">
                          <a:solidFill>
                            <a:schemeClr val="tx1"/>
                          </a:solidFill>
                          <a:effectLst/>
                        </a:rPr>
                        <a:t> из цельной трубы и измененная конструкция передней подшипниковой </a:t>
                      </a:r>
                      <a:r>
                        <a:rPr lang="ru-RU" sz="2400" dirty="0" smtClean="0">
                          <a:solidFill>
                            <a:schemeClr val="tx1"/>
                          </a:solidFill>
                          <a:effectLst/>
                        </a:rPr>
                        <a:t>опоры</a:t>
                      </a:r>
                      <a:endParaRPr lang="ru-RU" sz="24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9412" marR="19412" marT="0" marB="0">
                    <a:noFill/>
                  </a:tcPr>
                </a:tc>
              </a:tr>
              <a:tr h="772929">
                <a:tc>
                  <a:txBody>
                    <a:bodyPr/>
                    <a:lstStyle/>
                    <a:p>
                      <a:pPr marL="0" indent="363538" algn="just">
                        <a:spcAft>
                          <a:spcPts val="0"/>
                        </a:spcAft>
                      </a:pPr>
                      <a:r>
                        <a:rPr lang="ru-RU" sz="2600" dirty="0" smtClean="0">
                          <a:solidFill>
                            <a:srgbClr val="00B050"/>
                          </a:solidFill>
                          <a:effectLst/>
                          <a:sym typeface="Wingdings 2"/>
                        </a:rPr>
                        <a:t></a:t>
                      </a:r>
                      <a:r>
                        <a:rPr lang="ru-RU" sz="2400" dirty="0" smtClean="0">
                          <a:solidFill>
                            <a:schemeClr val="tx1"/>
                          </a:solidFill>
                          <a:effectLst/>
                        </a:rPr>
                        <a:t>Двигатель ЯМЗ 65857-03 мощностью </a:t>
                      </a:r>
                      <a:r>
                        <a:rPr lang="ru-RU" sz="2400" dirty="0">
                          <a:solidFill>
                            <a:schemeClr val="tx1"/>
                          </a:solidFill>
                          <a:effectLst/>
                        </a:rPr>
                        <a:t>390л.с. </a:t>
                      </a:r>
                      <a:r>
                        <a:rPr lang="en-US" sz="2400" dirty="0">
                          <a:solidFill>
                            <a:schemeClr val="tx1"/>
                          </a:solidFill>
                          <a:effectLst/>
                        </a:rPr>
                        <a:t>Stage</a:t>
                      </a:r>
                      <a:r>
                        <a:rPr lang="ru-RU" sz="2400" dirty="0">
                          <a:solidFill>
                            <a:schemeClr val="tx1"/>
                          </a:solidFill>
                          <a:effectLst/>
                        </a:rPr>
                        <a:t> 3</a:t>
                      </a:r>
                      <a:r>
                        <a:rPr lang="en-US" sz="2400" dirty="0">
                          <a:solidFill>
                            <a:schemeClr val="tx1"/>
                          </a:solidFill>
                          <a:effectLst/>
                        </a:rPr>
                        <a:t>A</a:t>
                      </a:r>
                      <a:r>
                        <a:rPr lang="ru-RU" sz="2400" dirty="0">
                          <a:solidFill>
                            <a:schemeClr val="tx1"/>
                          </a:solidFill>
                          <a:effectLst/>
                        </a:rPr>
                        <a:t> производства </a:t>
                      </a:r>
                      <a:r>
                        <a:rPr lang="ru-RU" sz="2400" dirty="0" smtClean="0">
                          <a:solidFill>
                            <a:schemeClr val="tx1"/>
                          </a:solidFill>
                          <a:effectLst/>
                        </a:rPr>
                        <a:t>ПАО «Автодизель»,</a:t>
                      </a:r>
                      <a:r>
                        <a:rPr lang="ru-RU" sz="2400" baseline="0" dirty="0" smtClean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ru-RU" sz="2400" baseline="0" dirty="0" err="1" smtClean="0">
                          <a:solidFill>
                            <a:schemeClr val="tx1"/>
                          </a:solidFill>
                          <a:effectLst/>
                        </a:rPr>
                        <a:t>г.</a:t>
                      </a:r>
                      <a:r>
                        <a:rPr lang="ru-RU" sz="2400" dirty="0" err="1" smtClean="0">
                          <a:solidFill>
                            <a:schemeClr val="tx1"/>
                          </a:solidFill>
                          <a:effectLst/>
                        </a:rPr>
                        <a:t>Ярославль</a:t>
                      </a:r>
                      <a:r>
                        <a:rPr lang="ru-RU" sz="2400" dirty="0" smtClean="0">
                          <a:solidFill>
                            <a:schemeClr val="tx1"/>
                          </a:solidFill>
                          <a:effectLst/>
                        </a:rPr>
                        <a:t>.</a:t>
                      </a:r>
                      <a:endParaRPr lang="ru-RU" sz="24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9412" marR="19412" marT="0" marB="0">
                    <a:noFill/>
                  </a:tcPr>
                </a:tc>
              </a:tr>
              <a:tr h="772929">
                <a:tc>
                  <a:txBody>
                    <a:bodyPr/>
                    <a:lstStyle/>
                    <a:p>
                      <a:pPr marL="0" indent="363538" algn="just">
                        <a:spcAft>
                          <a:spcPts val="0"/>
                        </a:spcAft>
                      </a:pPr>
                      <a:r>
                        <a:rPr lang="ru-RU" sz="2600" dirty="0" smtClean="0">
                          <a:solidFill>
                            <a:srgbClr val="00B050"/>
                          </a:solidFill>
                          <a:effectLst/>
                          <a:sym typeface="Wingdings 2"/>
                        </a:rPr>
                        <a:t></a:t>
                      </a:r>
                      <a:r>
                        <a:rPr lang="ru-RU" sz="2400" dirty="0" smtClean="0">
                          <a:solidFill>
                            <a:schemeClr val="tx1"/>
                          </a:solidFill>
                          <a:effectLst/>
                        </a:rPr>
                        <a:t>Реверсивный </a:t>
                      </a:r>
                      <a:r>
                        <a:rPr lang="ru-RU" sz="2400" dirty="0">
                          <a:solidFill>
                            <a:schemeClr val="tx1"/>
                          </a:solidFill>
                          <a:effectLst/>
                        </a:rPr>
                        <a:t>вентилятор для очистки радиатора моторной </a:t>
                      </a:r>
                      <a:r>
                        <a:rPr lang="ru-RU" sz="2400" dirty="0" smtClean="0">
                          <a:solidFill>
                            <a:schemeClr val="tx1"/>
                          </a:solidFill>
                          <a:effectLst/>
                        </a:rPr>
                        <a:t>установки</a:t>
                      </a:r>
                      <a:endParaRPr lang="ru-RU" sz="24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9412" marR="19412" marT="0" marB="0">
                    <a:noFill/>
                  </a:tcPr>
                </a:tc>
              </a:tr>
            </a:tbl>
          </a:graphicData>
        </a:graphic>
      </p:graphicFrame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31726" y="0"/>
            <a:ext cx="2357454" cy="657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xmlns="" val="34563157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120015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2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120015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2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lnDef>
  </a:objectDefaults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0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2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3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1_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120015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2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120015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2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lnDef>
  </a:objectDefaults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2_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120015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2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120015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2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lnDef>
  </a:objectDefaults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8.xml><?xml version="1.0" encoding="utf-8"?>
<a:theme xmlns:a="http://schemas.openxmlformats.org/drawingml/2006/main" name="3_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120015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2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120015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2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lnDef>
  </a:objectDefaults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9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6108</TotalTime>
  <Words>1587</Words>
  <Application>Microsoft Office PowerPoint</Application>
  <PresentationFormat>Произвольный</PresentationFormat>
  <Paragraphs>433</Paragraphs>
  <Slides>29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8</vt:i4>
      </vt:variant>
      <vt:variant>
        <vt:lpstr>Заголовки слайдов</vt:lpstr>
      </vt:variant>
      <vt:variant>
        <vt:i4>29</vt:i4>
      </vt:variant>
    </vt:vector>
  </HeadingPairs>
  <TitlesOfParts>
    <vt:vector size="37" baseType="lpstr">
      <vt:lpstr>Оформление по умолчанию</vt:lpstr>
      <vt:lpstr>Тема Office</vt:lpstr>
      <vt:lpstr>1_Тема Office</vt:lpstr>
      <vt:lpstr>2_Тема Office</vt:lpstr>
      <vt:lpstr>3_Тема Office</vt:lpstr>
      <vt:lpstr>1_Оформление по умолчанию</vt:lpstr>
      <vt:lpstr>2_Оформление по умолчанию</vt:lpstr>
      <vt:lpstr>3_Оформление по умолчанию</vt:lpstr>
      <vt:lpstr>Зерноуборочный комбайн КЗС-3219КР пропускной способностью 13 кг/с  с гибридным молотильно-сепарирующим устройством (МСУ), и двигателем мощностью 390 л.с.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  <vt:lpstr>Слайд 28</vt:lpstr>
      <vt:lpstr>Слайд 29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olgak</dc:creator>
  <cp:lastModifiedBy>Vuser</cp:lastModifiedBy>
  <cp:revision>416</cp:revision>
  <cp:lastPrinted>2019-01-29T14:26:56Z</cp:lastPrinted>
  <dcterms:created xsi:type="dcterms:W3CDTF">2009-02-17T14:10:03Z</dcterms:created>
  <dcterms:modified xsi:type="dcterms:W3CDTF">2020-02-07T05:17:07Z</dcterms:modified>
</cp:coreProperties>
</file>