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76.xml" ContentType="application/vnd.openxmlformats-officedocument.theme+xml"/>
  <Override PartName="/ppt/slideMasters/slideMaster80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890.xml" ContentType="application/vnd.openxmlformats-officedocument.presentationml.slideLayout+xml"/>
  <Default Extension="png" ContentType="image/png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91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70.xml" ContentType="application/vnd.openxmlformats-officedocument.theme+xml"/>
  <Override PartName="/ppt/slideLayouts/slideLayout80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83.xml" ContentType="application/vnd.openxmlformats-officedocument.theme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theme/theme80.xml" ContentType="application/vnd.openxmlformats-officedocument.theme+xml"/>
  <Override PartName="/ppt/slideLayouts/slideLayout888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s/slide86.xml" ContentType="application/vnd.openxmlformats-officedocument.presentationml.slide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Masters/slideMaster7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s/slide8.xml" ContentType="application/vnd.openxmlformats-officedocument.presentationml.slide+xml"/>
  <Override PartName="/ppt/slides/slide106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65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s/slide99.xml" ContentType="application/vnd.openxmlformats-officedocument.presentationml.slide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9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769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8.xml" ContentType="application/vnd.openxmlformats-officedocument.theme+xml"/>
  <Override PartName="/ppt/slideMasters/slideMaster35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81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92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85.xml" ContentType="application/vnd.openxmlformats-officedocument.presentationml.slideLayout+xml"/>
  <Override PartName="/ppt/theme/theme75.xml" ContentType="application/vnd.openxmlformats-officedocument.them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779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theme/theme66.xml" ContentType="application/vnd.openxmlformats-officedocument.theme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55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63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9.xml" ContentType="application/vnd.openxmlformats-officedocument.theme+xml"/>
  <Override PartName="/ppt/slides/slide53.xml" ContentType="application/vnd.openxmlformats-officedocument.presentationml.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82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82.xml" ContentType="application/vnd.openxmlformats-officedocument.presentationml.slide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64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s/slide98.xml" ContentType="application/vnd.openxmlformats-officedocument.presentationml.slide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slideMasters/slideMaster81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s/slide115.xml" ContentType="application/vnd.openxmlformats-officedocument.presentationml.slide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s/slide92.xml" ContentType="application/vnd.openxmlformats-officedocument.presentationml.slid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Masters/slideMaster69.xml" ContentType="application/vnd.openxmlformats-officedocument.presentationml.slideMaster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s/slide61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  <p:sldMasterId id="2147483698" r:id="rId2"/>
    <p:sldMasterId id="2147483710" r:id="rId3"/>
    <p:sldMasterId id="2147483722" r:id="rId4"/>
    <p:sldMasterId id="2147483734" r:id="rId5"/>
    <p:sldMasterId id="2147483746" r:id="rId6"/>
    <p:sldMasterId id="2147483758" r:id="rId7"/>
    <p:sldMasterId id="2147483770" r:id="rId8"/>
    <p:sldMasterId id="2147483782" r:id="rId9"/>
    <p:sldMasterId id="2147483794" r:id="rId10"/>
    <p:sldMasterId id="2147483806" r:id="rId11"/>
    <p:sldMasterId id="2147483818" r:id="rId12"/>
    <p:sldMasterId id="2147483830" r:id="rId13"/>
    <p:sldMasterId id="2147483842" r:id="rId14"/>
    <p:sldMasterId id="2147483854" r:id="rId15"/>
    <p:sldMasterId id="2147483866" r:id="rId16"/>
    <p:sldMasterId id="2147483878" r:id="rId17"/>
    <p:sldMasterId id="2147483890" r:id="rId18"/>
    <p:sldMasterId id="2147483902" r:id="rId19"/>
    <p:sldMasterId id="2147483914" r:id="rId20"/>
    <p:sldMasterId id="2147483926" r:id="rId21"/>
    <p:sldMasterId id="2147483938" r:id="rId22"/>
    <p:sldMasterId id="2147483950" r:id="rId23"/>
    <p:sldMasterId id="2147483962" r:id="rId24"/>
    <p:sldMasterId id="2147483974" r:id="rId25"/>
    <p:sldMasterId id="2147483986" r:id="rId26"/>
    <p:sldMasterId id="2147483998" r:id="rId27"/>
    <p:sldMasterId id="2147484010" r:id="rId28"/>
    <p:sldMasterId id="2147484022" r:id="rId29"/>
    <p:sldMasterId id="2147484034" r:id="rId30"/>
    <p:sldMasterId id="2147484046" r:id="rId31"/>
    <p:sldMasterId id="2147484058" r:id="rId32"/>
    <p:sldMasterId id="2147484070" r:id="rId33"/>
    <p:sldMasterId id="2147484082" r:id="rId34"/>
    <p:sldMasterId id="2147484094" r:id="rId35"/>
    <p:sldMasterId id="2147484106" r:id="rId36"/>
    <p:sldMasterId id="2147484118" r:id="rId37"/>
    <p:sldMasterId id="2147484130" r:id="rId38"/>
    <p:sldMasterId id="2147484142" r:id="rId39"/>
    <p:sldMasterId id="2147484154" r:id="rId40"/>
    <p:sldMasterId id="2147484166" r:id="rId41"/>
    <p:sldMasterId id="2147484178" r:id="rId42"/>
    <p:sldMasterId id="2147484190" r:id="rId43"/>
    <p:sldMasterId id="2147484202" r:id="rId44"/>
    <p:sldMasterId id="2147484214" r:id="rId45"/>
    <p:sldMasterId id="2147484226" r:id="rId46"/>
    <p:sldMasterId id="2147484238" r:id="rId47"/>
    <p:sldMasterId id="2147484250" r:id="rId48"/>
    <p:sldMasterId id="2147484262" r:id="rId49"/>
    <p:sldMasterId id="2147484274" r:id="rId50"/>
    <p:sldMasterId id="2147484286" r:id="rId51"/>
    <p:sldMasterId id="2147484298" r:id="rId52"/>
    <p:sldMasterId id="2147484310" r:id="rId53"/>
    <p:sldMasterId id="2147484322" r:id="rId54"/>
    <p:sldMasterId id="2147484334" r:id="rId55"/>
    <p:sldMasterId id="2147484346" r:id="rId56"/>
    <p:sldMasterId id="2147484358" r:id="rId57"/>
    <p:sldMasterId id="2147484370" r:id="rId58"/>
    <p:sldMasterId id="2147484382" r:id="rId59"/>
    <p:sldMasterId id="2147484394" r:id="rId60"/>
    <p:sldMasterId id="2147484406" r:id="rId61"/>
    <p:sldMasterId id="2147484418" r:id="rId62"/>
    <p:sldMasterId id="2147484430" r:id="rId63"/>
    <p:sldMasterId id="2147484442" r:id="rId64"/>
    <p:sldMasterId id="2147484454" r:id="rId65"/>
    <p:sldMasterId id="2147484466" r:id="rId66"/>
    <p:sldMasterId id="2147484478" r:id="rId67"/>
    <p:sldMasterId id="2147484490" r:id="rId68"/>
    <p:sldMasterId id="2147484502" r:id="rId69"/>
    <p:sldMasterId id="2147484514" r:id="rId70"/>
    <p:sldMasterId id="2147484526" r:id="rId71"/>
    <p:sldMasterId id="2147484538" r:id="rId72"/>
    <p:sldMasterId id="2147484550" r:id="rId73"/>
    <p:sldMasterId id="2147484562" r:id="rId74"/>
    <p:sldMasterId id="2147484574" r:id="rId75"/>
    <p:sldMasterId id="2147484586" r:id="rId76"/>
    <p:sldMasterId id="2147484598" r:id="rId77"/>
    <p:sldMasterId id="2147484610" r:id="rId78"/>
    <p:sldMasterId id="2147484622" r:id="rId79"/>
    <p:sldMasterId id="2147484634" r:id="rId80"/>
    <p:sldMasterId id="2147484646" r:id="rId81"/>
    <p:sldMasterId id="2147484658" r:id="rId82"/>
  </p:sldMasterIdLst>
  <p:notesMasterIdLst>
    <p:notesMasterId r:id="rId206"/>
  </p:notesMasterIdLst>
  <p:sldIdLst>
    <p:sldId id="321" r:id="rId83"/>
    <p:sldId id="380" r:id="rId84"/>
    <p:sldId id="265" r:id="rId85"/>
    <p:sldId id="256" r:id="rId86"/>
    <p:sldId id="257" r:id="rId87"/>
    <p:sldId id="258" r:id="rId88"/>
    <p:sldId id="259" r:id="rId89"/>
    <p:sldId id="260" r:id="rId90"/>
    <p:sldId id="261" r:id="rId91"/>
    <p:sldId id="262" r:id="rId92"/>
    <p:sldId id="266" r:id="rId93"/>
    <p:sldId id="267" r:id="rId94"/>
    <p:sldId id="268" r:id="rId95"/>
    <p:sldId id="269" r:id="rId96"/>
    <p:sldId id="270" r:id="rId97"/>
    <p:sldId id="263" r:id="rId98"/>
    <p:sldId id="264" r:id="rId99"/>
    <p:sldId id="331" r:id="rId100"/>
    <p:sldId id="344" r:id="rId101"/>
    <p:sldId id="345" r:id="rId102"/>
    <p:sldId id="346" r:id="rId103"/>
    <p:sldId id="350" r:id="rId104"/>
    <p:sldId id="349" r:id="rId105"/>
    <p:sldId id="348" r:id="rId106"/>
    <p:sldId id="347" r:id="rId107"/>
    <p:sldId id="351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361" r:id="rId118"/>
    <p:sldId id="362" r:id="rId119"/>
    <p:sldId id="363" r:id="rId120"/>
    <p:sldId id="364" r:id="rId121"/>
    <p:sldId id="365" r:id="rId122"/>
    <p:sldId id="366" r:id="rId123"/>
    <p:sldId id="367" r:id="rId124"/>
    <p:sldId id="368" r:id="rId125"/>
    <p:sldId id="369" r:id="rId126"/>
    <p:sldId id="370" r:id="rId127"/>
    <p:sldId id="371" r:id="rId128"/>
    <p:sldId id="373" r:id="rId129"/>
    <p:sldId id="271" r:id="rId130"/>
    <p:sldId id="272" r:id="rId131"/>
    <p:sldId id="287" r:id="rId132"/>
    <p:sldId id="379" r:id="rId133"/>
    <p:sldId id="288" r:id="rId134"/>
    <p:sldId id="286" r:id="rId135"/>
    <p:sldId id="273" r:id="rId136"/>
    <p:sldId id="343" r:id="rId137"/>
    <p:sldId id="274" r:id="rId138"/>
    <p:sldId id="275" r:id="rId139"/>
    <p:sldId id="276" r:id="rId140"/>
    <p:sldId id="304" r:id="rId141"/>
    <p:sldId id="277" r:id="rId142"/>
    <p:sldId id="278" r:id="rId143"/>
    <p:sldId id="279" r:id="rId144"/>
    <p:sldId id="280" r:id="rId145"/>
    <p:sldId id="281" r:id="rId146"/>
    <p:sldId id="282" r:id="rId147"/>
    <p:sldId id="283" r:id="rId148"/>
    <p:sldId id="284" r:id="rId149"/>
    <p:sldId id="285" r:id="rId150"/>
    <p:sldId id="289" r:id="rId151"/>
    <p:sldId id="290" r:id="rId152"/>
    <p:sldId id="291" r:id="rId153"/>
    <p:sldId id="292" r:id="rId154"/>
    <p:sldId id="293" r:id="rId155"/>
    <p:sldId id="294" r:id="rId156"/>
    <p:sldId id="295" r:id="rId157"/>
    <p:sldId id="296" r:id="rId158"/>
    <p:sldId id="297" r:id="rId159"/>
    <p:sldId id="298" r:id="rId160"/>
    <p:sldId id="299" r:id="rId161"/>
    <p:sldId id="300" r:id="rId162"/>
    <p:sldId id="301" r:id="rId163"/>
    <p:sldId id="302" r:id="rId164"/>
    <p:sldId id="303" r:id="rId165"/>
    <p:sldId id="305" r:id="rId166"/>
    <p:sldId id="306" r:id="rId167"/>
    <p:sldId id="320" r:id="rId168"/>
    <p:sldId id="374" r:id="rId169"/>
    <p:sldId id="375" r:id="rId170"/>
    <p:sldId id="376" r:id="rId171"/>
    <p:sldId id="377" r:id="rId172"/>
    <p:sldId id="378" r:id="rId173"/>
    <p:sldId id="307" r:id="rId174"/>
    <p:sldId id="308" r:id="rId175"/>
    <p:sldId id="335" r:id="rId176"/>
    <p:sldId id="338" r:id="rId177"/>
    <p:sldId id="309" r:id="rId178"/>
    <p:sldId id="310" r:id="rId179"/>
    <p:sldId id="311" r:id="rId180"/>
    <p:sldId id="312" r:id="rId181"/>
    <p:sldId id="339" r:id="rId182"/>
    <p:sldId id="340" r:id="rId183"/>
    <p:sldId id="341" r:id="rId184"/>
    <p:sldId id="342" r:id="rId185"/>
    <p:sldId id="313" r:id="rId186"/>
    <p:sldId id="314" r:id="rId187"/>
    <p:sldId id="315" r:id="rId188"/>
    <p:sldId id="316" r:id="rId189"/>
    <p:sldId id="317" r:id="rId190"/>
    <p:sldId id="318" r:id="rId191"/>
    <p:sldId id="319" r:id="rId192"/>
    <p:sldId id="324" r:id="rId193"/>
    <p:sldId id="334" r:id="rId194"/>
    <p:sldId id="325" r:id="rId195"/>
    <p:sldId id="326" r:id="rId196"/>
    <p:sldId id="322" r:id="rId197"/>
    <p:sldId id="323" r:id="rId198"/>
    <p:sldId id="327" r:id="rId199"/>
    <p:sldId id="372" r:id="rId200"/>
    <p:sldId id="328" r:id="rId201"/>
    <p:sldId id="329" r:id="rId202"/>
    <p:sldId id="330" r:id="rId203"/>
    <p:sldId id="337" r:id="rId204"/>
    <p:sldId id="333" r:id="rId2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C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567" autoAdjust="0"/>
    <p:restoredTop sz="99710" autoAdjust="0"/>
  </p:normalViewPr>
  <p:slideViewPr>
    <p:cSldViewPr>
      <p:cViewPr>
        <p:scale>
          <a:sx n="120" d="100"/>
          <a:sy n="120" d="100"/>
        </p:scale>
        <p:origin x="-306" y="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3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2.xml"/><Relationship Id="rId138" Type="http://schemas.openxmlformats.org/officeDocument/2006/relationships/slide" Target="slides/slide56.xml"/><Relationship Id="rId159" Type="http://schemas.openxmlformats.org/officeDocument/2006/relationships/slide" Target="slides/slide77.xml"/><Relationship Id="rId170" Type="http://schemas.openxmlformats.org/officeDocument/2006/relationships/slide" Target="slides/slide88.xml"/><Relationship Id="rId191" Type="http://schemas.openxmlformats.org/officeDocument/2006/relationships/slide" Target="slides/slide109.xml"/><Relationship Id="rId205" Type="http://schemas.openxmlformats.org/officeDocument/2006/relationships/slide" Target="slides/slide12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2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20.xml"/><Relationship Id="rId123" Type="http://schemas.openxmlformats.org/officeDocument/2006/relationships/slide" Target="slides/slide41.xml"/><Relationship Id="rId128" Type="http://schemas.openxmlformats.org/officeDocument/2006/relationships/slide" Target="slides/slide46.xml"/><Relationship Id="rId144" Type="http://schemas.openxmlformats.org/officeDocument/2006/relationships/slide" Target="slides/slide62.xml"/><Relationship Id="rId14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.xml"/><Relationship Id="rId95" Type="http://schemas.openxmlformats.org/officeDocument/2006/relationships/slide" Target="slides/slide13.xml"/><Relationship Id="rId160" Type="http://schemas.openxmlformats.org/officeDocument/2006/relationships/slide" Target="slides/slide78.xml"/><Relationship Id="rId165" Type="http://schemas.openxmlformats.org/officeDocument/2006/relationships/slide" Target="slides/slide83.xml"/><Relationship Id="rId181" Type="http://schemas.openxmlformats.org/officeDocument/2006/relationships/slide" Target="slides/slide99.xml"/><Relationship Id="rId186" Type="http://schemas.openxmlformats.org/officeDocument/2006/relationships/slide" Target="slides/slide10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31.xml"/><Relationship Id="rId118" Type="http://schemas.openxmlformats.org/officeDocument/2006/relationships/slide" Target="slides/slide36.xml"/><Relationship Id="rId134" Type="http://schemas.openxmlformats.org/officeDocument/2006/relationships/slide" Target="slides/slide52.xml"/><Relationship Id="rId139" Type="http://schemas.openxmlformats.org/officeDocument/2006/relationships/slide" Target="slides/slide57.xml"/><Relationship Id="rId80" Type="http://schemas.openxmlformats.org/officeDocument/2006/relationships/slideMaster" Target="slideMasters/slideMaster80.xml"/><Relationship Id="rId85" Type="http://schemas.openxmlformats.org/officeDocument/2006/relationships/slide" Target="slides/slide3.xml"/><Relationship Id="rId150" Type="http://schemas.openxmlformats.org/officeDocument/2006/relationships/slide" Target="slides/slide68.xml"/><Relationship Id="rId155" Type="http://schemas.openxmlformats.org/officeDocument/2006/relationships/slide" Target="slides/slide73.xml"/><Relationship Id="rId171" Type="http://schemas.openxmlformats.org/officeDocument/2006/relationships/slide" Target="slides/slide89.xml"/><Relationship Id="rId176" Type="http://schemas.openxmlformats.org/officeDocument/2006/relationships/slide" Target="slides/slide94.xml"/><Relationship Id="rId192" Type="http://schemas.openxmlformats.org/officeDocument/2006/relationships/slide" Target="slides/slide110.xml"/><Relationship Id="rId197" Type="http://schemas.openxmlformats.org/officeDocument/2006/relationships/slide" Target="slides/slide115.xml"/><Relationship Id="rId206" Type="http://schemas.openxmlformats.org/officeDocument/2006/relationships/notesMaster" Target="notesMasters/notesMaster1.xml"/><Relationship Id="rId201" Type="http://schemas.openxmlformats.org/officeDocument/2006/relationships/slide" Target="slides/slide11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21.xml"/><Relationship Id="rId108" Type="http://schemas.openxmlformats.org/officeDocument/2006/relationships/slide" Target="slides/slide26.xml"/><Relationship Id="rId124" Type="http://schemas.openxmlformats.org/officeDocument/2006/relationships/slide" Target="slides/slide42.xml"/><Relationship Id="rId129" Type="http://schemas.openxmlformats.org/officeDocument/2006/relationships/slide" Target="slides/slide47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" Target="slides/slide9.xml"/><Relationship Id="rId96" Type="http://schemas.openxmlformats.org/officeDocument/2006/relationships/slide" Target="slides/slide14.xml"/><Relationship Id="rId140" Type="http://schemas.openxmlformats.org/officeDocument/2006/relationships/slide" Target="slides/slide58.xml"/><Relationship Id="rId145" Type="http://schemas.openxmlformats.org/officeDocument/2006/relationships/slide" Target="slides/slide63.xml"/><Relationship Id="rId161" Type="http://schemas.openxmlformats.org/officeDocument/2006/relationships/slide" Target="slides/slide79.xml"/><Relationship Id="rId166" Type="http://schemas.openxmlformats.org/officeDocument/2006/relationships/slide" Target="slides/slide84.xml"/><Relationship Id="rId182" Type="http://schemas.openxmlformats.org/officeDocument/2006/relationships/slide" Target="slides/slide100.xml"/><Relationship Id="rId187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32.xml"/><Relationship Id="rId119" Type="http://schemas.openxmlformats.org/officeDocument/2006/relationships/slide" Target="slides/slide37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" Target="slides/slide4.xml"/><Relationship Id="rId130" Type="http://schemas.openxmlformats.org/officeDocument/2006/relationships/slide" Target="slides/slide48.xml"/><Relationship Id="rId135" Type="http://schemas.openxmlformats.org/officeDocument/2006/relationships/slide" Target="slides/slide53.xml"/><Relationship Id="rId151" Type="http://schemas.openxmlformats.org/officeDocument/2006/relationships/slide" Target="slides/slide69.xml"/><Relationship Id="rId156" Type="http://schemas.openxmlformats.org/officeDocument/2006/relationships/slide" Target="slides/slide74.xml"/><Relationship Id="rId177" Type="http://schemas.openxmlformats.org/officeDocument/2006/relationships/slide" Target="slides/slide95.xml"/><Relationship Id="rId198" Type="http://schemas.openxmlformats.org/officeDocument/2006/relationships/slide" Target="slides/slide116.xml"/><Relationship Id="rId172" Type="http://schemas.openxmlformats.org/officeDocument/2006/relationships/slide" Target="slides/slide90.xml"/><Relationship Id="rId193" Type="http://schemas.openxmlformats.org/officeDocument/2006/relationships/slide" Target="slides/slide111.xml"/><Relationship Id="rId202" Type="http://schemas.openxmlformats.org/officeDocument/2006/relationships/slide" Target="slides/slide120.xml"/><Relationship Id="rId207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2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5.xml"/><Relationship Id="rId104" Type="http://schemas.openxmlformats.org/officeDocument/2006/relationships/slide" Target="slides/slide22.xml"/><Relationship Id="rId120" Type="http://schemas.openxmlformats.org/officeDocument/2006/relationships/slide" Target="slides/slide38.xml"/><Relationship Id="rId125" Type="http://schemas.openxmlformats.org/officeDocument/2006/relationships/slide" Target="slides/slide43.xml"/><Relationship Id="rId141" Type="http://schemas.openxmlformats.org/officeDocument/2006/relationships/slide" Target="slides/slide59.xml"/><Relationship Id="rId146" Type="http://schemas.openxmlformats.org/officeDocument/2006/relationships/slide" Target="slides/slide64.xml"/><Relationship Id="rId167" Type="http://schemas.openxmlformats.org/officeDocument/2006/relationships/slide" Target="slides/slide85.xml"/><Relationship Id="rId188" Type="http://schemas.openxmlformats.org/officeDocument/2006/relationships/slide" Target="slides/slide10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0.xml"/><Relationship Id="rId162" Type="http://schemas.openxmlformats.org/officeDocument/2006/relationships/slide" Target="slides/slide80.xml"/><Relationship Id="rId183" Type="http://schemas.openxmlformats.org/officeDocument/2006/relationships/slide" Target="slides/slide10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5.xml"/><Relationship Id="rId110" Type="http://schemas.openxmlformats.org/officeDocument/2006/relationships/slide" Target="slides/slide28.xml"/><Relationship Id="rId115" Type="http://schemas.openxmlformats.org/officeDocument/2006/relationships/slide" Target="slides/slide33.xml"/><Relationship Id="rId131" Type="http://schemas.openxmlformats.org/officeDocument/2006/relationships/slide" Target="slides/slide49.xml"/><Relationship Id="rId136" Type="http://schemas.openxmlformats.org/officeDocument/2006/relationships/slide" Target="slides/slide54.xml"/><Relationship Id="rId157" Type="http://schemas.openxmlformats.org/officeDocument/2006/relationships/slide" Target="slides/slide75.xml"/><Relationship Id="rId178" Type="http://schemas.openxmlformats.org/officeDocument/2006/relationships/slide" Target="slides/slide9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70.xml"/><Relationship Id="rId173" Type="http://schemas.openxmlformats.org/officeDocument/2006/relationships/slide" Target="slides/slide91.xml"/><Relationship Id="rId194" Type="http://schemas.openxmlformats.org/officeDocument/2006/relationships/slide" Target="slides/slide112.xml"/><Relationship Id="rId199" Type="http://schemas.openxmlformats.org/officeDocument/2006/relationships/slide" Target="slides/slide117.xml"/><Relationship Id="rId203" Type="http://schemas.openxmlformats.org/officeDocument/2006/relationships/slide" Target="slides/slide121.xml"/><Relationship Id="rId208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8.xml"/><Relationship Id="rId105" Type="http://schemas.openxmlformats.org/officeDocument/2006/relationships/slide" Target="slides/slide23.xml"/><Relationship Id="rId126" Type="http://schemas.openxmlformats.org/officeDocument/2006/relationships/slide" Target="slides/slide44.xml"/><Relationship Id="rId147" Type="http://schemas.openxmlformats.org/officeDocument/2006/relationships/slide" Target="slides/slide65.xml"/><Relationship Id="rId168" Type="http://schemas.openxmlformats.org/officeDocument/2006/relationships/slide" Target="slides/slide8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11.xml"/><Relationship Id="rId98" Type="http://schemas.openxmlformats.org/officeDocument/2006/relationships/slide" Target="slides/slide16.xml"/><Relationship Id="rId121" Type="http://schemas.openxmlformats.org/officeDocument/2006/relationships/slide" Target="slides/slide39.xml"/><Relationship Id="rId142" Type="http://schemas.openxmlformats.org/officeDocument/2006/relationships/slide" Target="slides/slide60.xml"/><Relationship Id="rId163" Type="http://schemas.openxmlformats.org/officeDocument/2006/relationships/slide" Target="slides/slide81.xml"/><Relationship Id="rId184" Type="http://schemas.openxmlformats.org/officeDocument/2006/relationships/slide" Target="slides/slide102.xml"/><Relationship Id="rId189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34.xml"/><Relationship Id="rId137" Type="http://schemas.openxmlformats.org/officeDocument/2006/relationships/slide" Target="slides/slide55.xml"/><Relationship Id="rId158" Type="http://schemas.openxmlformats.org/officeDocument/2006/relationships/slide" Target="slides/slide7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.xml"/><Relationship Id="rId88" Type="http://schemas.openxmlformats.org/officeDocument/2006/relationships/slide" Target="slides/slide6.xml"/><Relationship Id="rId111" Type="http://schemas.openxmlformats.org/officeDocument/2006/relationships/slide" Target="slides/slide29.xml"/><Relationship Id="rId132" Type="http://schemas.openxmlformats.org/officeDocument/2006/relationships/slide" Target="slides/slide50.xml"/><Relationship Id="rId153" Type="http://schemas.openxmlformats.org/officeDocument/2006/relationships/slide" Target="slides/slide71.xml"/><Relationship Id="rId174" Type="http://schemas.openxmlformats.org/officeDocument/2006/relationships/slide" Target="slides/slide92.xml"/><Relationship Id="rId179" Type="http://schemas.openxmlformats.org/officeDocument/2006/relationships/slide" Target="slides/slide97.xml"/><Relationship Id="rId195" Type="http://schemas.openxmlformats.org/officeDocument/2006/relationships/slide" Target="slides/slide113.xml"/><Relationship Id="rId209" Type="http://schemas.openxmlformats.org/officeDocument/2006/relationships/theme" Target="theme/theme1.xml"/><Relationship Id="rId190" Type="http://schemas.openxmlformats.org/officeDocument/2006/relationships/slide" Target="slides/slide108.xml"/><Relationship Id="rId204" Type="http://schemas.openxmlformats.org/officeDocument/2006/relationships/slide" Target="slides/slide12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4.xml"/><Relationship Id="rId12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12.xml"/><Relationship Id="rId99" Type="http://schemas.openxmlformats.org/officeDocument/2006/relationships/slide" Target="slides/slide17.xml"/><Relationship Id="rId101" Type="http://schemas.openxmlformats.org/officeDocument/2006/relationships/slide" Target="slides/slide19.xml"/><Relationship Id="rId122" Type="http://schemas.openxmlformats.org/officeDocument/2006/relationships/slide" Target="slides/slide40.xml"/><Relationship Id="rId143" Type="http://schemas.openxmlformats.org/officeDocument/2006/relationships/slide" Target="slides/slide61.xml"/><Relationship Id="rId148" Type="http://schemas.openxmlformats.org/officeDocument/2006/relationships/slide" Target="slides/slide66.xml"/><Relationship Id="rId164" Type="http://schemas.openxmlformats.org/officeDocument/2006/relationships/slide" Target="slides/slide82.xml"/><Relationship Id="rId169" Type="http://schemas.openxmlformats.org/officeDocument/2006/relationships/slide" Target="slides/slide87.xml"/><Relationship Id="rId185" Type="http://schemas.openxmlformats.org/officeDocument/2006/relationships/slide" Target="slides/slide10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98.xml"/><Relationship Id="rId210" Type="http://schemas.openxmlformats.org/officeDocument/2006/relationships/tableStyles" Target="tableStyles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7.xml"/><Relationship Id="rId112" Type="http://schemas.openxmlformats.org/officeDocument/2006/relationships/slide" Target="slides/slide30.xml"/><Relationship Id="rId133" Type="http://schemas.openxmlformats.org/officeDocument/2006/relationships/slide" Target="slides/slide51.xml"/><Relationship Id="rId154" Type="http://schemas.openxmlformats.org/officeDocument/2006/relationships/slide" Target="slides/slide72.xml"/><Relationship Id="rId175" Type="http://schemas.openxmlformats.org/officeDocument/2006/relationships/slide" Target="slides/slide93.xml"/><Relationship Id="rId196" Type="http://schemas.openxmlformats.org/officeDocument/2006/relationships/slide" Target="slides/slide114.xml"/><Relationship Id="rId200" Type="http://schemas.openxmlformats.org/officeDocument/2006/relationships/slide" Target="slides/slide1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F7FA1-8321-4641-9500-A24612345FCA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E8F0C-F354-41A0-AF19-60EFFA8B60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E8F0C-F354-41A0-AF19-60EFFA8B607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E8F0C-F354-41A0-AF19-60EFFA8B607A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E8F0C-F354-41A0-AF19-60EFFA8B607A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430213"/>
            <a:ext cx="8456613" cy="285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430213"/>
            <a:ext cx="8456613" cy="285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1800" y="792163"/>
            <a:ext cx="4151313" cy="2620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735513" y="792163"/>
            <a:ext cx="4152900" cy="2620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31800" y="3565525"/>
            <a:ext cx="8456613" cy="2622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0A195-FF35-41B5-BC73-284656FEF3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4D0D7-ADB3-4081-A1E2-D3B560DDB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A2FCB-571B-46C1-AF25-8DD292DEB8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840AE-B104-4573-9ED2-547255ACA9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1D4AA-61FB-4909-B372-5F675A52AF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EBAF3-4064-4C99-B05E-F09C4037B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6C24B-E843-44FC-A937-CF904B76C5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ADDD6-FB37-4A58-A3F0-3A215433D0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5AED2-CA26-46E6-AF8E-92B50DAE3D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8B278-07DB-4BA4-A9B3-223889303F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4932-95C7-4F91-894F-D28A7795FA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6940-BA3F-4351-B6FA-46172F63E1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366E5-94E5-4C8F-B249-5E56BE8D8D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2594-2C32-403F-9DF5-899B25617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BBC2-921C-4C19-8DBC-BA543810F8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07BD0-9D42-448D-8F65-6537A1B9A2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B8588-C106-4736-8DBE-87B96687A3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F5FA-9B0C-4218-BAA7-0CA418DC56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07520-A5EC-41EF-A610-F026CCF9C3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A6E58-138F-4BBA-B5FE-33A225F9ED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5D485-5210-4258-87B8-3C380D5EC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9B3E-983D-479F-B387-1E353D48CC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F6A8-2737-469A-B4DA-148E63E4C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49D05-3815-4BF9-84C1-730B815D89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B279F-CF8B-4D1C-A7F4-A67E9DFF5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AB9BA-9CFF-4B51-B6FD-2BBE717D0E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238B4-70C8-4AD3-82E4-9BDB73232D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4B3F-CF59-430E-953C-5FBC999DA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90C2-F893-4552-AE02-764BE2059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92EDC-8FF5-4C0C-8850-70504ACA63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E2B5C-703A-4ED5-894B-03D7AE3F9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3A31-0979-4271-86BD-84D0E44547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17A83-8168-4A33-8091-FE6BB9C49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D4FAE-DF8C-48B6-AE6B-A110A5DEE7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1B0C4-CDB2-4601-93AF-CDF6864C2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41795-B1A6-4162-B6D5-64DCC051F1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18700-D14F-4EFC-8E11-F243910E99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A319A-F21E-4E62-9C60-AEC4B247F3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738AC-CEEA-4925-BFFE-E9801D4262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2180-7506-4369-ACBF-E79651C4E8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A4480-F71A-4BB6-BBC7-178981C5CE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8AB15-B575-45C8-84EB-AC998D3972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5E034-0789-4ED3-B976-929C5C27DC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EA5CD-DE72-43D1-B371-08C594888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892B6-8797-4190-9E1B-65A606E38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425E7-E7F0-40CD-B4E4-5B6A6DC212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98E1C-DBE8-4738-9760-507F23071E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8A515-3C4D-4A3D-A0DE-FEA8BF67E9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49A65-589C-4F59-943C-3EA66B6916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1261A-6386-46FA-B25F-11C5ADA079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FF72-3F39-424D-A9EB-99F4A1CF21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DED95-5905-41BE-8C27-219E84934A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60473-6AC6-4943-AAE5-78071C4D4D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23799-9BFB-47A5-946B-6528025BE4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D0ED-18D9-4A48-B0A1-9AFC889D2B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129F-0F2D-4FCD-B715-F6FABFA317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C289F-FDBA-43BE-A3B3-0D7FECFE82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35D40-DA05-4D44-9BA2-B3B7DB0B43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48F3D-9F4D-4DD5-BA69-3AE77F6772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7FD4-83BE-45DD-B52F-2FFD02EC09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50821-18AA-405F-A8CA-58E21F1DBE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ABBF-7250-4213-BBDA-1D53B2ADA3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081E2-05BA-4E31-AD54-7E5BB5C533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2A6D-A8F6-4DB6-B8F5-10C44FEE3F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6DF04-EBAC-41A6-BA6D-3ADACD2D1D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11DE-03A2-4856-BC7D-4E4689AD93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7F22-0BE8-412F-A769-C39D4C607C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3925-6D76-4F63-B11F-D9B5D922F0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9FFC-37C7-425D-AE32-ED007C5D3A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3FA5B-CA0F-4505-9F42-72B93E55C5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9ADCC-D5A1-4193-8A7B-0A6E044BA7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85934-5F77-43EA-936B-614A054AF7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10D69-CFB6-4EB2-AA11-B55E78F28F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BC21-CEEE-4239-BF5C-27F07D2BA2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B0EF5-30D3-4CCF-8EB5-A92A6A2A98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851FC-84C1-4376-93A3-090C463637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718CF-1567-49B5-8476-B3C2AF13A2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1AEAA-36E7-407F-83CD-3C87FA7D4E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31142-DBC7-4CFF-8572-53E6A000EE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5D8D5-F0EA-48D3-8FBF-1EE531352C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DFE3A-72C6-47EF-A3EF-9D5636654D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A34-6BAC-4DBF-8887-070FCDDD84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DE27E-245E-42DB-AD5A-3C4D781B95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B8355-6046-483F-AACE-E2F6E6D9B7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8623-1681-452D-92C1-0FBD438F74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43675-33C4-46C6-8D64-9CE811B28D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6FF71-A324-4751-AA03-8830D7FFE9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CD536-BC21-419F-A642-4954569730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C96E6-385F-41E8-8F05-332A43BBF1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C8323-3ECB-4F75-BFE4-C6D3DE2C2F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9CF3D-6A86-41C1-9C03-963F02C271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69627-BA45-4352-93D0-83D3F0E460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61AFD-15D3-4D8C-974D-558626E4DA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7E32-E274-4A14-B301-C1B3D838F2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C86A-6D54-4BBD-AF60-CF0C980CDB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C878E-EAB2-4D0E-B8B4-A547408929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0005E-CB98-4D8B-8E64-3AE415E9F5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C647A-2149-4B4D-8420-1A4A80E639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05CFE-59F8-4082-BD36-6BB85FAA17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158C5-95CA-4F07-968E-0CE6E14A23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CAC6-61D5-4D61-8B2A-78D6FD1A8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3EFF-9E82-4F12-AAA8-0F9BAC1E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70B74-C66D-452F-A23A-17DCCD4B8F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912E-9E3C-4CB0-9C37-26BDAC9089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FE74-C6DF-4E46-A854-CFE100E2D2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6F432-FD80-43A1-9CA7-9E966B6211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16A7-0CB1-4E44-A5FC-DC03A71A44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00E6-0E9D-4BE2-8EB5-81A494A42F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A16E4-DF54-4663-8CB9-B54D80668E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92E5-EA44-48A9-8688-CFF60F0BD4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C7BA4-70C5-4077-BC37-CA260D94FA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C76C2-0444-4622-B4CA-CE1D4D4983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E902C-BBD9-4BE3-9D8B-AC431B9822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47C2D-C44C-4939-8E36-2FB7711FA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09FF-2650-47E8-A2B1-226ACA29AB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5D03D-5480-49F8-A04B-47A85CFEC5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7D38E-7524-4FF0-B04B-3AC7CCBCF0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E8954-190C-4EBE-BD58-C52FC6C032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6798-D68F-4DA6-B7CA-739A2B9D76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7C689-0527-4837-A8ED-C1EAEE8573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E772-03FE-4335-B978-1868FAE5E4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10371-C223-470C-A1A8-5F5C3C83AB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C5C8-5DAE-47D8-8857-9B3BAABE52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2F396-6A82-4DA7-88EB-29D6F683E3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B33B6-F444-43DA-991C-18756D16B7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6955-99FB-49C5-A233-566F1DC699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69975-3803-4C83-8C34-2DCEA6B795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5922-C262-442B-807F-68D334CA3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C1ABC-92E9-499F-A4ED-36161FA726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F4450-D4EA-47CA-8228-B00A1E785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96954-9C79-4733-B05F-29EF82862F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49296-5D05-4F9F-8211-585B71E7AC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>
    <p:diamond/>
  </p:transition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</p:spTree>
  </p:cSld>
  <p:clrMapOvr>
    <a:masterClrMapping/>
  </p:clrMapOvr>
  <p:transition>
    <p:diamond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5450" y="430213"/>
            <a:ext cx="2112963" cy="5757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1800" y="430213"/>
            <a:ext cx="6191250" cy="5757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1800" y="792163"/>
            <a:ext cx="4151313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5513" y="792163"/>
            <a:ext cx="4152900" cy="539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3.xml"/><Relationship Id="rId7" Type="http://schemas.openxmlformats.org/officeDocument/2006/relationships/slideLayout" Target="../slideLayouts/slideLayout537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2.xm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5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540.xm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7.xml"/><Relationship Id="rId7" Type="http://schemas.openxmlformats.org/officeDocument/2006/relationships/slideLayout" Target="../slideLayouts/slideLayout581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92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7.xml"/><Relationship Id="rId1" Type="http://schemas.openxmlformats.org/officeDocument/2006/relationships/slideLayout" Target="../slideLayouts/slideLayout586.xml"/><Relationship Id="rId6" Type="http://schemas.openxmlformats.org/officeDocument/2006/relationships/slideLayout" Target="../slideLayouts/slideLayout591.xml"/><Relationship Id="rId11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590.xml"/><Relationship Id="rId10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589.xml"/><Relationship Id="rId9" Type="http://schemas.openxmlformats.org/officeDocument/2006/relationships/slideLayout" Target="../slideLayouts/slideLayout59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9.xml"/><Relationship Id="rId7" Type="http://schemas.openxmlformats.org/officeDocument/2006/relationships/slideLayout" Target="../slideLayouts/slideLayout603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8.xml"/><Relationship Id="rId1" Type="http://schemas.openxmlformats.org/officeDocument/2006/relationships/slideLayout" Target="../slideLayouts/slideLayout597.xml"/><Relationship Id="rId6" Type="http://schemas.openxmlformats.org/officeDocument/2006/relationships/slideLayout" Target="../slideLayouts/slideLayout602.xml"/><Relationship Id="rId11" Type="http://schemas.openxmlformats.org/officeDocument/2006/relationships/slideLayout" Target="../slideLayouts/slideLayout607.xml"/><Relationship Id="rId5" Type="http://schemas.openxmlformats.org/officeDocument/2006/relationships/slideLayout" Target="../slideLayouts/slideLayout601.xml"/><Relationship Id="rId10" Type="http://schemas.openxmlformats.org/officeDocument/2006/relationships/slideLayout" Target="../slideLayouts/slideLayout606.xml"/><Relationship Id="rId4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60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0.xml"/><Relationship Id="rId7" Type="http://schemas.openxmlformats.org/officeDocument/2006/relationships/slideLayout" Target="../slideLayouts/slideLayout614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9.xml"/><Relationship Id="rId1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13.xml"/><Relationship Id="rId11" Type="http://schemas.openxmlformats.org/officeDocument/2006/relationships/slideLayout" Target="../slideLayouts/slideLayout618.xml"/><Relationship Id="rId5" Type="http://schemas.openxmlformats.org/officeDocument/2006/relationships/slideLayout" Target="../slideLayouts/slideLayout612.xml"/><Relationship Id="rId10" Type="http://schemas.openxmlformats.org/officeDocument/2006/relationships/slideLayout" Target="../slideLayouts/slideLayout617.xml"/><Relationship Id="rId4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616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1.xml"/><Relationship Id="rId7" Type="http://schemas.openxmlformats.org/officeDocument/2006/relationships/slideLayout" Target="../slideLayouts/slideLayout625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20.xml"/><Relationship Id="rId1" Type="http://schemas.openxmlformats.org/officeDocument/2006/relationships/slideLayout" Target="../slideLayouts/slideLayout619.xml"/><Relationship Id="rId6" Type="http://schemas.openxmlformats.org/officeDocument/2006/relationships/slideLayout" Target="../slideLayouts/slideLayout624.xml"/><Relationship Id="rId11" Type="http://schemas.openxmlformats.org/officeDocument/2006/relationships/slideLayout" Target="../slideLayouts/slideLayout629.xml"/><Relationship Id="rId5" Type="http://schemas.openxmlformats.org/officeDocument/2006/relationships/slideLayout" Target="../slideLayouts/slideLayout623.xml"/><Relationship Id="rId10" Type="http://schemas.openxmlformats.org/officeDocument/2006/relationships/slideLayout" Target="../slideLayouts/slideLayout628.xml"/><Relationship Id="rId4" Type="http://schemas.openxmlformats.org/officeDocument/2006/relationships/slideLayout" Target="../slideLayouts/slideLayout622.xml"/><Relationship Id="rId9" Type="http://schemas.openxmlformats.org/officeDocument/2006/relationships/slideLayout" Target="../slideLayouts/slideLayout627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2.xml"/><Relationship Id="rId7" Type="http://schemas.openxmlformats.org/officeDocument/2006/relationships/slideLayout" Target="../slideLayouts/slideLayout636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1.xml"/><Relationship Id="rId1" Type="http://schemas.openxmlformats.org/officeDocument/2006/relationships/slideLayout" Target="../slideLayouts/slideLayout630.xml"/><Relationship Id="rId6" Type="http://schemas.openxmlformats.org/officeDocument/2006/relationships/slideLayout" Target="../slideLayouts/slideLayout635.xml"/><Relationship Id="rId11" Type="http://schemas.openxmlformats.org/officeDocument/2006/relationships/slideLayout" Target="../slideLayouts/slideLayout640.xml"/><Relationship Id="rId5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33.xml"/><Relationship Id="rId9" Type="http://schemas.openxmlformats.org/officeDocument/2006/relationships/slideLayout" Target="../slideLayouts/slideLayout638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3.xml"/><Relationship Id="rId7" Type="http://schemas.openxmlformats.org/officeDocument/2006/relationships/slideLayout" Target="../slideLayouts/slideLayout647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2.xml"/><Relationship Id="rId1" Type="http://schemas.openxmlformats.org/officeDocument/2006/relationships/slideLayout" Target="../slideLayouts/slideLayout641.xml"/><Relationship Id="rId6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51.xml"/><Relationship Id="rId5" Type="http://schemas.openxmlformats.org/officeDocument/2006/relationships/slideLayout" Target="../slideLayouts/slideLayout645.xml"/><Relationship Id="rId10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644.xml"/><Relationship Id="rId9" Type="http://schemas.openxmlformats.org/officeDocument/2006/relationships/slideLayout" Target="../slideLayouts/slideLayout6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8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3.xml"/><Relationship Id="rId1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55.xml"/><Relationship Id="rId9" Type="http://schemas.openxmlformats.org/officeDocument/2006/relationships/slideLayout" Target="../slideLayouts/slideLayout6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76.xml"/><Relationship Id="rId7" Type="http://schemas.openxmlformats.org/officeDocument/2006/relationships/slideLayout" Target="../slideLayouts/slideLayout680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674.xml"/><Relationship Id="rId6" Type="http://schemas.openxmlformats.org/officeDocument/2006/relationships/slideLayout" Target="../slideLayouts/slideLayout679.xml"/><Relationship Id="rId11" Type="http://schemas.openxmlformats.org/officeDocument/2006/relationships/slideLayout" Target="../slideLayouts/slideLayout684.xml"/><Relationship Id="rId5" Type="http://schemas.openxmlformats.org/officeDocument/2006/relationships/slideLayout" Target="../slideLayouts/slideLayout678.xml"/><Relationship Id="rId10" Type="http://schemas.openxmlformats.org/officeDocument/2006/relationships/slideLayout" Target="../slideLayouts/slideLayout683.xml"/><Relationship Id="rId4" Type="http://schemas.openxmlformats.org/officeDocument/2006/relationships/slideLayout" Target="../slideLayouts/slideLayout677.xml"/><Relationship Id="rId9" Type="http://schemas.openxmlformats.org/officeDocument/2006/relationships/slideLayout" Target="../slideLayouts/slideLayout682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91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85.xml"/><Relationship Id="rId6" Type="http://schemas.openxmlformats.org/officeDocument/2006/relationships/slideLayout" Target="../slideLayouts/slideLayout690.xml"/><Relationship Id="rId11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88.xml"/><Relationship Id="rId9" Type="http://schemas.openxmlformats.org/officeDocument/2006/relationships/slideLayout" Target="../slideLayouts/slideLayout69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8.xml"/><Relationship Id="rId7" Type="http://schemas.openxmlformats.org/officeDocument/2006/relationships/slideLayout" Target="../slideLayouts/slideLayout702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7.xml"/><Relationship Id="rId1" Type="http://schemas.openxmlformats.org/officeDocument/2006/relationships/slideLayout" Target="../slideLayouts/slideLayout696.xml"/><Relationship Id="rId6" Type="http://schemas.openxmlformats.org/officeDocument/2006/relationships/slideLayout" Target="../slideLayouts/slideLayout701.xml"/><Relationship Id="rId11" Type="http://schemas.openxmlformats.org/officeDocument/2006/relationships/slideLayout" Target="../slideLayouts/slideLayout706.xml"/><Relationship Id="rId5" Type="http://schemas.openxmlformats.org/officeDocument/2006/relationships/slideLayout" Target="../slideLayouts/slideLayout700.xml"/><Relationship Id="rId10" Type="http://schemas.openxmlformats.org/officeDocument/2006/relationships/slideLayout" Target="../slideLayouts/slideLayout705.xml"/><Relationship Id="rId4" Type="http://schemas.openxmlformats.org/officeDocument/2006/relationships/slideLayout" Target="../slideLayouts/slideLayout699.xml"/><Relationship Id="rId9" Type="http://schemas.openxmlformats.org/officeDocument/2006/relationships/slideLayout" Target="../slideLayouts/slideLayout70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713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8.xml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716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0.xml"/><Relationship Id="rId7" Type="http://schemas.openxmlformats.org/officeDocument/2006/relationships/slideLayout" Target="../slideLayouts/slideLayout724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1.xml"/><Relationship Id="rId7" Type="http://schemas.openxmlformats.org/officeDocument/2006/relationships/slideLayout" Target="../slideLayouts/slideLayout735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30.xml"/><Relationship Id="rId1" Type="http://schemas.openxmlformats.org/officeDocument/2006/relationships/slideLayout" Target="../slideLayouts/slideLayout729.xml"/><Relationship Id="rId6" Type="http://schemas.openxmlformats.org/officeDocument/2006/relationships/slideLayout" Target="../slideLayouts/slideLayout734.xml"/><Relationship Id="rId11" Type="http://schemas.openxmlformats.org/officeDocument/2006/relationships/slideLayout" Target="../slideLayouts/slideLayout739.xml"/><Relationship Id="rId5" Type="http://schemas.openxmlformats.org/officeDocument/2006/relationships/slideLayout" Target="../slideLayouts/slideLayout733.xml"/><Relationship Id="rId10" Type="http://schemas.openxmlformats.org/officeDocument/2006/relationships/slideLayout" Target="../slideLayouts/slideLayout738.xml"/><Relationship Id="rId4" Type="http://schemas.openxmlformats.org/officeDocument/2006/relationships/slideLayout" Target="../slideLayouts/slideLayout732.xml"/><Relationship Id="rId9" Type="http://schemas.openxmlformats.org/officeDocument/2006/relationships/slideLayout" Target="../slideLayouts/slideLayout737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2.xml"/><Relationship Id="rId7" Type="http://schemas.openxmlformats.org/officeDocument/2006/relationships/slideLayout" Target="../slideLayouts/slideLayout746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41.xml"/><Relationship Id="rId1" Type="http://schemas.openxmlformats.org/officeDocument/2006/relationships/slideLayout" Target="../slideLayouts/slideLayout740.xml"/><Relationship Id="rId6" Type="http://schemas.openxmlformats.org/officeDocument/2006/relationships/slideLayout" Target="../slideLayouts/slideLayout745.xml"/><Relationship Id="rId11" Type="http://schemas.openxmlformats.org/officeDocument/2006/relationships/slideLayout" Target="../slideLayouts/slideLayout750.xml"/><Relationship Id="rId5" Type="http://schemas.openxmlformats.org/officeDocument/2006/relationships/slideLayout" Target="../slideLayouts/slideLayout744.xml"/><Relationship Id="rId10" Type="http://schemas.openxmlformats.org/officeDocument/2006/relationships/slideLayout" Target="../slideLayouts/slideLayout749.xml"/><Relationship Id="rId4" Type="http://schemas.openxmlformats.org/officeDocument/2006/relationships/slideLayout" Target="../slideLayouts/slideLayout743.xml"/><Relationship Id="rId9" Type="http://schemas.openxmlformats.org/officeDocument/2006/relationships/slideLayout" Target="../slideLayouts/slideLayout748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3.xml"/><Relationship Id="rId7" Type="http://schemas.openxmlformats.org/officeDocument/2006/relationships/slideLayout" Target="../slideLayouts/slideLayout757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2.xml"/><Relationship Id="rId1" Type="http://schemas.openxmlformats.org/officeDocument/2006/relationships/slideLayout" Target="../slideLayouts/slideLayout751.xml"/><Relationship Id="rId6" Type="http://schemas.openxmlformats.org/officeDocument/2006/relationships/slideLayout" Target="../slideLayouts/slideLayout756.xml"/><Relationship Id="rId11" Type="http://schemas.openxmlformats.org/officeDocument/2006/relationships/slideLayout" Target="../slideLayouts/slideLayout761.xml"/><Relationship Id="rId5" Type="http://schemas.openxmlformats.org/officeDocument/2006/relationships/slideLayout" Target="../slideLayouts/slideLayout755.xml"/><Relationship Id="rId10" Type="http://schemas.openxmlformats.org/officeDocument/2006/relationships/slideLayout" Target="../slideLayouts/slideLayout760.xml"/><Relationship Id="rId4" Type="http://schemas.openxmlformats.org/officeDocument/2006/relationships/slideLayout" Target="../slideLayouts/slideLayout754.xml"/><Relationship Id="rId9" Type="http://schemas.openxmlformats.org/officeDocument/2006/relationships/slideLayout" Target="../slideLayouts/slideLayout7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64.xml"/><Relationship Id="rId7" Type="http://schemas.openxmlformats.org/officeDocument/2006/relationships/slideLayout" Target="../slideLayouts/slideLayout768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3.xml"/><Relationship Id="rId1" Type="http://schemas.openxmlformats.org/officeDocument/2006/relationships/slideLayout" Target="../slideLayouts/slideLayout762.xml"/><Relationship Id="rId6" Type="http://schemas.openxmlformats.org/officeDocument/2006/relationships/slideLayout" Target="../slideLayouts/slideLayout767.xml"/><Relationship Id="rId11" Type="http://schemas.openxmlformats.org/officeDocument/2006/relationships/slideLayout" Target="../slideLayouts/slideLayout772.xml"/><Relationship Id="rId5" Type="http://schemas.openxmlformats.org/officeDocument/2006/relationships/slideLayout" Target="../slideLayouts/slideLayout766.xml"/><Relationship Id="rId10" Type="http://schemas.openxmlformats.org/officeDocument/2006/relationships/slideLayout" Target="../slideLayouts/slideLayout771.xml"/><Relationship Id="rId4" Type="http://schemas.openxmlformats.org/officeDocument/2006/relationships/slideLayout" Target="../slideLayouts/slideLayout765.xml"/><Relationship Id="rId9" Type="http://schemas.openxmlformats.org/officeDocument/2006/relationships/slideLayout" Target="../slideLayouts/slideLayout770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75.xml"/><Relationship Id="rId7" Type="http://schemas.openxmlformats.org/officeDocument/2006/relationships/slideLayout" Target="../slideLayouts/slideLayout779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4.xml"/><Relationship Id="rId1" Type="http://schemas.openxmlformats.org/officeDocument/2006/relationships/slideLayout" Target="../slideLayouts/slideLayout773.xml"/><Relationship Id="rId6" Type="http://schemas.openxmlformats.org/officeDocument/2006/relationships/slideLayout" Target="../slideLayouts/slideLayout778.xml"/><Relationship Id="rId11" Type="http://schemas.openxmlformats.org/officeDocument/2006/relationships/slideLayout" Target="../slideLayouts/slideLayout783.xml"/><Relationship Id="rId5" Type="http://schemas.openxmlformats.org/officeDocument/2006/relationships/slideLayout" Target="../slideLayouts/slideLayout777.xml"/><Relationship Id="rId10" Type="http://schemas.openxmlformats.org/officeDocument/2006/relationships/slideLayout" Target="../slideLayouts/slideLayout782.xml"/><Relationship Id="rId4" Type="http://schemas.openxmlformats.org/officeDocument/2006/relationships/slideLayout" Target="../slideLayouts/slideLayout776.xml"/><Relationship Id="rId9" Type="http://schemas.openxmlformats.org/officeDocument/2006/relationships/slideLayout" Target="../slideLayouts/slideLayout781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86.xml"/><Relationship Id="rId7" Type="http://schemas.openxmlformats.org/officeDocument/2006/relationships/slideLayout" Target="../slideLayouts/slideLayout790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5.xml"/><Relationship Id="rId1" Type="http://schemas.openxmlformats.org/officeDocument/2006/relationships/slideLayout" Target="../slideLayouts/slideLayout784.xml"/><Relationship Id="rId6" Type="http://schemas.openxmlformats.org/officeDocument/2006/relationships/slideLayout" Target="../slideLayouts/slideLayout789.xml"/><Relationship Id="rId11" Type="http://schemas.openxmlformats.org/officeDocument/2006/relationships/slideLayout" Target="../slideLayouts/slideLayout794.xml"/><Relationship Id="rId5" Type="http://schemas.openxmlformats.org/officeDocument/2006/relationships/slideLayout" Target="../slideLayouts/slideLayout788.xml"/><Relationship Id="rId10" Type="http://schemas.openxmlformats.org/officeDocument/2006/relationships/slideLayout" Target="../slideLayouts/slideLayout793.xml"/><Relationship Id="rId4" Type="http://schemas.openxmlformats.org/officeDocument/2006/relationships/slideLayout" Target="../slideLayouts/slideLayout787.xml"/><Relationship Id="rId9" Type="http://schemas.openxmlformats.org/officeDocument/2006/relationships/slideLayout" Target="../slideLayouts/slideLayout792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97.xml"/><Relationship Id="rId7" Type="http://schemas.openxmlformats.org/officeDocument/2006/relationships/slideLayout" Target="../slideLayouts/slideLayout801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6.xml"/><Relationship Id="rId1" Type="http://schemas.openxmlformats.org/officeDocument/2006/relationships/slideLayout" Target="../slideLayouts/slideLayout795.xml"/><Relationship Id="rId6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805.xml"/><Relationship Id="rId5" Type="http://schemas.openxmlformats.org/officeDocument/2006/relationships/slideLayout" Target="../slideLayouts/slideLayout799.xml"/><Relationship Id="rId10" Type="http://schemas.openxmlformats.org/officeDocument/2006/relationships/slideLayout" Target="../slideLayouts/slideLayout804.xml"/><Relationship Id="rId4" Type="http://schemas.openxmlformats.org/officeDocument/2006/relationships/slideLayout" Target="../slideLayouts/slideLayout798.xml"/><Relationship Id="rId9" Type="http://schemas.openxmlformats.org/officeDocument/2006/relationships/slideLayout" Target="../slideLayouts/slideLayout803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8.xml"/><Relationship Id="rId7" Type="http://schemas.openxmlformats.org/officeDocument/2006/relationships/slideLayout" Target="../slideLayouts/slideLayout812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7.xml"/><Relationship Id="rId1" Type="http://schemas.openxmlformats.org/officeDocument/2006/relationships/slideLayout" Target="../slideLayouts/slideLayout806.xml"/><Relationship Id="rId6" Type="http://schemas.openxmlformats.org/officeDocument/2006/relationships/slideLayout" Target="../slideLayouts/slideLayout811.xml"/><Relationship Id="rId11" Type="http://schemas.openxmlformats.org/officeDocument/2006/relationships/slideLayout" Target="../slideLayouts/slideLayout816.xml"/><Relationship Id="rId5" Type="http://schemas.openxmlformats.org/officeDocument/2006/relationships/slideLayout" Target="../slideLayouts/slideLayout810.xml"/><Relationship Id="rId10" Type="http://schemas.openxmlformats.org/officeDocument/2006/relationships/slideLayout" Target="../slideLayouts/slideLayout815.xml"/><Relationship Id="rId4" Type="http://schemas.openxmlformats.org/officeDocument/2006/relationships/slideLayout" Target="../slideLayouts/slideLayout809.xml"/><Relationship Id="rId9" Type="http://schemas.openxmlformats.org/officeDocument/2006/relationships/slideLayout" Target="../slideLayouts/slideLayout814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9.xml"/><Relationship Id="rId7" Type="http://schemas.openxmlformats.org/officeDocument/2006/relationships/slideLayout" Target="../slideLayouts/slideLayout823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8.xml"/><Relationship Id="rId1" Type="http://schemas.openxmlformats.org/officeDocument/2006/relationships/slideLayout" Target="../slideLayouts/slideLayout817.xml"/><Relationship Id="rId6" Type="http://schemas.openxmlformats.org/officeDocument/2006/relationships/slideLayout" Target="../slideLayouts/slideLayout822.xml"/><Relationship Id="rId11" Type="http://schemas.openxmlformats.org/officeDocument/2006/relationships/slideLayout" Target="../slideLayouts/slideLayout827.xml"/><Relationship Id="rId5" Type="http://schemas.openxmlformats.org/officeDocument/2006/relationships/slideLayout" Target="../slideLayouts/slideLayout821.xml"/><Relationship Id="rId10" Type="http://schemas.openxmlformats.org/officeDocument/2006/relationships/slideLayout" Target="../slideLayouts/slideLayout826.xml"/><Relationship Id="rId4" Type="http://schemas.openxmlformats.org/officeDocument/2006/relationships/slideLayout" Target="../slideLayouts/slideLayout820.xml"/><Relationship Id="rId9" Type="http://schemas.openxmlformats.org/officeDocument/2006/relationships/slideLayout" Target="../slideLayouts/slideLayout825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0.xml"/><Relationship Id="rId7" Type="http://schemas.openxmlformats.org/officeDocument/2006/relationships/slideLayout" Target="../slideLayouts/slideLayout834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9.xml"/><Relationship Id="rId1" Type="http://schemas.openxmlformats.org/officeDocument/2006/relationships/slideLayout" Target="../slideLayouts/slideLayout828.xml"/><Relationship Id="rId6" Type="http://schemas.openxmlformats.org/officeDocument/2006/relationships/slideLayout" Target="../slideLayouts/slideLayout833.xml"/><Relationship Id="rId11" Type="http://schemas.openxmlformats.org/officeDocument/2006/relationships/slideLayout" Target="../slideLayouts/slideLayout838.xml"/><Relationship Id="rId5" Type="http://schemas.openxmlformats.org/officeDocument/2006/relationships/slideLayout" Target="../slideLayouts/slideLayout832.xml"/><Relationship Id="rId10" Type="http://schemas.openxmlformats.org/officeDocument/2006/relationships/slideLayout" Target="../slideLayouts/slideLayout837.xml"/><Relationship Id="rId4" Type="http://schemas.openxmlformats.org/officeDocument/2006/relationships/slideLayout" Target="../slideLayouts/slideLayout831.xml"/><Relationship Id="rId9" Type="http://schemas.openxmlformats.org/officeDocument/2006/relationships/slideLayout" Target="../slideLayouts/slideLayout836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41.xml"/><Relationship Id="rId7" Type="http://schemas.openxmlformats.org/officeDocument/2006/relationships/slideLayout" Target="../slideLayouts/slideLayout845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40.xml"/><Relationship Id="rId1" Type="http://schemas.openxmlformats.org/officeDocument/2006/relationships/slideLayout" Target="../slideLayouts/slideLayout839.xml"/><Relationship Id="rId6" Type="http://schemas.openxmlformats.org/officeDocument/2006/relationships/slideLayout" Target="../slideLayouts/slideLayout844.xml"/><Relationship Id="rId11" Type="http://schemas.openxmlformats.org/officeDocument/2006/relationships/slideLayout" Target="../slideLayouts/slideLayout849.xml"/><Relationship Id="rId5" Type="http://schemas.openxmlformats.org/officeDocument/2006/relationships/slideLayout" Target="../slideLayouts/slideLayout843.xml"/><Relationship Id="rId10" Type="http://schemas.openxmlformats.org/officeDocument/2006/relationships/slideLayout" Target="../slideLayouts/slideLayout848.xml"/><Relationship Id="rId4" Type="http://schemas.openxmlformats.org/officeDocument/2006/relationships/slideLayout" Target="../slideLayouts/slideLayout842.xml"/><Relationship Id="rId9" Type="http://schemas.openxmlformats.org/officeDocument/2006/relationships/slideLayout" Target="../slideLayouts/slideLayout847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2.xml"/><Relationship Id="rId7" Type="http://schemas.openxmlformats.org/officeDocument/2006/relationships/slideLayout" Target="../slideLayouts/slideLayout856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51.xml"/><Relationship Id="rId1" Type="http://schemas.openxmlformats.org/officeDocument/2006/relationships/slideLayout" Target="../slideLayouts/slideLayout850.xml"/><Relationship Id="rId6" Type="http://schemas.openxmlformats.org/officeDocument/2006/relationships/slideLayout" Target="../slideLayouts/slideLayout855.xml"/><Relationship Id="rId11" Type="http://schemas.openxmlformats.org/officeDocument/2006/relationships/slideLayout" Target="../slideLayouts/slideLayout860.xml"/><Relationship Id="rId5" Type="http://schemas.openxmlformats.org/officeDocument/2006/relationships/slideLayout" Target="../slideLayouts/slideLayout854.xml"/><Relationship Id="rId10" Type="http://schemas.openxmlformats.org/officeDocument/2006/relationships/slideLayout" Target="../slideLayouts/slideLayout859.xml"/><Relationship Id="rId4" Type="http://schemas.openxmlformats.org/officeDocument/2006/relationships/slideLayout" Target="../slideLayouts/slideLayout853.xml"/><Relationship Id="rId9" Type="http://schemas.openxmlformats.org/officeDocument/2006/relationships/slideLayout" Target="../slideLayouts/slideLayout858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63.xml"/><Relationship Id="rId7" Type="http://schemas.openxmlformats.org/officeDocument/2006/relationships/slideLayout" Target="../slideLayouts/slideLayout867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2.xml"/><Relationship Id="rId1" Type="http://schemas.openxmlformats.org/officeDocument/2006/relationships/slideLayout" Target="../slideLayouts/slideLayout861.xml"/><Relationship Id="rId6" Type="http://schemas.openxmlformats.org/officeDocument/2006/relationships/slideLayout" Target="../slideLayouts/slideLayout866.xml"/><Relationship Id="rId11" Type="http://schemas.openxmlformats.org/officeDocument/2006/relationships/slideLayout" Target="../slideLayouts/slideLayout871.xml"/><Relationship Id="rId5" Type="http://schemas.openxmlformats.org/officeDocument/2006/relationships/slideLayout" Target="../slideLayouts/slideLayout865.xml"/><Relationship Id="rId10" Type="http://schemas.openxmlformats.org/officeDocument/2006/relationships/slideLayout" Target="../slideLayouts/slideLayout870.xml"/><Relationship Id="rId4" Type="http://schemas.openxmlformats.org/officeDocument/2006/relationships/slideLayout" Target="../slideLayouts/slideLayout864.xml"/><Relationship Id="rId9" Type="http://schemas.openxmlformats.org/officeDocument/2006/relationships/slideLayout" Target="../slideLayouts/slideLayout8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74.xml"/><Relationship Id="rId7" Type="http://schemas.openxmlformats.org/officeDocument/2006/relationships/slideLayout" Target="../slideLayouts/slideLayout878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3.xml"/><Relationship Id="rId1" Type="http://schemas.openxmlformats.org/officeDocument/2006/relationships/slideLayout" Target="../slideLayouts/slideLayout872.xml"/><Relationship Id="rId6" Type="http://schemas.openxmlformats.org/officeDocument/2006/relationships/slideLayout" Target="../slideLayouts/slideLayout877.xml"/><Relationship Id="rId11" Type="http://schemas.openxmlformats.org/officeDocument/2006/relationships/slideLayout" Target="../slideLayouts/slideLayout882.xml"/><Relationship Id="rId5" Type="http://schemas.openxmlformats.org/officeDocument/2006/relationships/slideLayout" Target="../slideLayouts/slideLayout876.xml"/><Relationship Id="rId10" Type="http://schemas.openxmlformats.org/officeDocument/2006/relationships/slideLayout" Target="../slideLayouts/slideLayout881.xml"/><Relationship Id="rId4" Type="http://schemas.openxmlformats.org/officeDocument/2006/relationships/slideLayout" Target="../slideLayouts/slideLayout875.xml"/><Relationship Id="rId9" Type="http://schemas.openxmlformats.org/officeDocument/2006/relationships/slideLayout" Target="../slideLayouts/slideLayout880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85.xml"/><Relationship Id="rId7" Type="http://schemas.openxmlformats.org/officeDocument/2006/relationships/slideLayout" Target="../slideLayouts/slideLayout889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4.xml"/><Relationship Id="rId1" Type="http://schemas.openxmlformats.org/officeDocument/2006/relationships/slideLayout" Target="../slideLayouts/slideLayout883.xml"/><Relationship Id="rId6" Type="http://schemas.openxmlformats.org/officeDocument/2006/relationships/slideLayout" Target="../slideLayouts/slideLayout888.xml"/><Relationship Id="rId11" Type="http://schemas.openxmlformats.org/officeDocument/2006/relationships/slideLayout" Target="../slideLayouts/slideLayout893.xml"/><Relationship Id="rId5" Type="http://schemas.openxmlformats.org/officeDocument/2006/relationships/slideLayout" Target="../slideLayouts/slideLayout887.xml"/><Relationship Id="rId10" Type="http://schemas.openxmlformats.org/officeDocument/2006/relationships/slideLayout" Target="../slideLayouts/slideLayout892.xml"/><Relationship Id="rId4" Type="http://schemas.openxmlformats.org/officeDocument/2006/relationships/slideLayout" Target="../slideLayouts/slideLayout886.xml"/><Relationship Id="rId9" Type="http://schemas.openxmlformats.org/officeDocument/2006/relationships/slideLayout" Target="../slideLayouts/slideLayout891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96.xml"/><Relationship Id="rId7" Type="http://schemas.openxmlformats.org/officeDocument/2006/relationships/slideLayout" Target="../slideLayouts/slideLayout900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5.xml"/><Relationship Id="rId1" Type="http://schemas.openxmlformats.org/officeDocument/2006/relationships/slideLayout" Target="../slideLayouts/slideLayout894.xml"/><Relationship Id="rId6" Type="http://schemas.openxmlformats.org/officeDocument/2006/relationships/slideLayout" Target="../slideLayouts/slideLayout899.xml"/><Relationship Id="rId11" Type="http://schemas.openxmlformats.org/officeDocument/2006/relationships/slideLayout" Target="../slideLayouts/slideLayout904.xml"/><Relationship Id="rId5" Type="http://schemas.openxmlformats.org/officeDocument/2006/relationships/slideLayout" Target="../slideLayouts/slideLayout898.xml"/><Relationship Id="rId10" Type="http://schemas.openxmlformats.org/officeDocument/2006/relationships/slideLayout" Target="../slideLayouts/slideLayout903.xml"/><Relationship Id="rId4" Type="http://schemas.openxmlformats.org/officeDocument/2006/relationships/slideLayout" Target="../slideLayouts/slideLayout897.xml"/><Relationship Id="rId9" Type="http://schemas.openxmlformats.org/officeDocument/2006/relationships/slideLayout" Target="../slideLayouts/slideLayout9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3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>
    <p:diamond/>
  </p:transition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7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7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4527550" y="719138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4532313" y="428625"/>
            <a:ext cx="1587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7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1367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230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6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3455988" y="836613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6383338" y="857250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596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2596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4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5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3825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3825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6227763" y="741363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4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5054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5374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282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282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628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511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511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7511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739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740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Line 11"/>
          <p:cNvSpPr>
            <a:spLocks noChangeShapeType="1"/>
          </p:cNvSpPr>
          <p:nvPr/>
        </p:nvSpPr>
        <p:spPr bwMode="auto">
          <a:xfrm flipH="1">
            <a:off x="4711700" y="83502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716463" y="428625"/>
            <a:ext cx="1587" cy="284163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740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8740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968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969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Line 11"/>
          <p:cNvSpPr>
            <a:spLocks noChangeShapeType="1"/>
          </p:cNvSpPr>
          <p:nvPr/>
        </p:nvSpPr>
        <p:spPr bwMode="auto">
          <a:xfrm flipH="1">
            <a:off x="4711700" y="83502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716463" y="428625"/>
            <a:ext cx="1587" cy="284163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969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9969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9471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197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197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Line 11"/>
          <p:cNvSpPr>
            <a:spLocks noChangeShapeType="1"/>
          </p:cNvSpPr>
          <p:nvPr/>
        </p:nvSpPr>
        <p:spPr bwMode="auto">
          <a:xfrm flipH="1">
            <a:off x="4781550" y="785813"/>
            <a:ext cx="7938" cy="5453062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198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1198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426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426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2427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7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537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655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655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4786313" y="3571875"/>
            <a:ext cx="1587" cy="26447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655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3655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2542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883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884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>
            <a:off x="4911725" y="3438525"/>
            <a:ext cx="4021138" cy="1588"/>
          </a:xfrm>
          <a:prstGeom prst="line">
            <a:avLst/>
          </a:prstGeom>
          <a:noFill/>
          <a:ln w="12600" cap="sq">
            <a:solidFill>
              <a:srgbClr val="BEC0C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884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4884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112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113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113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6113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341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341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4911725" y="3438525"/>
            <a:ext cx="4021138" cy="1588"/>
          </a:xfrm>
          <a:prstGeom prst="line">
            <a:avLst/>
          </a:prstGeom>
          <a:noFill/>
          <a:ln w="12600" cap="sq">
            <a:solidFill>
              <a:srgbClr val="BEC0C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342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7342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5615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570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570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Line 11"/>
          <p:cNvSpPr>
            <a:spLocks noChangeShapeType="1"/>
          </p:cNvSpPr>
          <p:nvPr/>
        </p:nvSpPr>
        <p:spPr bwMode="auto">
          <a:xfrm flipH="1">
            <a:off x="4781550" y="76517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>
            <a:off x="4983163" y="3509963"/>
            <a:ext cx="4021137" cy="1587"/>
          </a:xfrm>
          <a:prstGeom prst="line">
            <a:avLst/>
          </a:prstGeom>
          <a:noFill/>
          <a:ln w="12600" cap="sq">
            <a:solidFill>
              <a:srgbClr val="BEC0C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571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8571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6639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99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99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9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9799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027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028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8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1028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868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86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D772E07-D894-4A94-910A-C40EB2996D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256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257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2257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9711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0B4497F-2212-4834-B68C-E2792201D1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485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485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6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3486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714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714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4714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1A7CDFB-4233-4E64-8AA0-97D9E87A67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766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943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943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3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5943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78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862436B-6CFC-4195-B54A-C9F03932A4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172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7172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A1819BA-0F42-4713-91F8-AC1AC10F23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400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401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401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8401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629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629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630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9630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858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858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>
            <a:off x="4784725" y="285750"/>
            <a:ext cx="7938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>
            <a:off x="4784725" y="285750"/>
            <a:ext cx="7938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859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0859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6881" name="Rectangle 17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087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087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>
            <a:off x="4784725" y="285750"/>
            <a:ext cx="7938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H="1">
            <a:off x="4784725" y="285750"/>
            <a:ext cx="7938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2088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2088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7905" name="Rectangle 17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315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316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316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3316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892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A8D62FB-2E38-426F-A74B-F1ADE3F420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544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545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45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4545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994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773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773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Line 11"/>
          <p:cNvSpPr>
            <a:spLocks noChangeShapeType="1"/>
          </p:cNvSpPr>
          <p:nvPr/>
        </p:nvSpPr>
        <p:spPr bwMode="auto">
          <a:xfrm flipH="1">
            <a:off x="4783138" y="76358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774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5774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002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002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4786313" y="3489325"/>
            <a:ext cx="1587" cy="2725738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002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7003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99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Line 11"/>
          <p:cNvSpPr>
            <a:spLocks noChangeShapeType="1"/>
          </p:cNvSpPr>
          <p:nvPr/>
        </p:nvSpPr>
        <p:spPr bwMode="auto">
          <a:xfrm flipH="1">
            <a:off x="463708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995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231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231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Line 11"/>
          <p:cNvSpPr>
            <a:spLocks noChangeShapeType="1"/>
          </p:cNvSpPr>
          <p:nvPr/>
        </p:nvSpPr>
        <p:spPr bwMode="auto">
          <a:xfrm flipH="1">
            <a:off x="4783138" y="76358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 flipH="1">
            <a:off x="4783138" y="76358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231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8231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302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459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460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6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9460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404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688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689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689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0689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506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917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917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91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918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146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146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146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3146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711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375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375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7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4375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603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604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4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560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916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832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833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833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6833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018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061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061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Line 11"/>
          <p:cNvSpPr>
            <a:spLocks noChangeShapeType="1"/>
          </p:cNvSpPr>
          <p:nvPr/>
        </p:nvSpPr>
        <p:spPr bwMode="auto">
          <a:xfrm flipH="1">
            <a:off x="463708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062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8062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14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290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290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5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290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9291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223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223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519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519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519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0519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3262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747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748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748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1748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4286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529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976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977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977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2977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531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205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205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1" name="Line 11"/>
          <p:cNvSpPr>
            <a:spLocks noChangeShapeType="1"/>
          </p:cNvSpPr>
          <p:nvPr/>
        </p:nvSpPr>
        <p:spPr bwMode="auto">
          <a:xfrm flipH="1">
            <a:off x="4527550" y="79057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4532313" y="384175"/>
            <a:ext cx="1587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206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4206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6335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434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434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5" name="Line 11"/>
          <p:cNvSpPr>
            <a:spLocks noChangeShapeType="1"/>
          </p:cNvSpPr>
          <p:nvPr/>
        </p:nvSpPr>
        <p:spPr bwMode="auto">
          <a:xfrm flipH="1">
            <a:off x="4527550" y="719138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4532313" y="428625"/>
            <a:ext cx="1587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435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5435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663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663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Line 11"/>
          <p:cNvSpPr>
            <a:spLocks noChangeShapeType="1"/>
          </p:cNvSpPr>
          <p:nvPr/>
        </p:nvSpPr>
        <p:spPr bwMode="auto">
          <a:xfrm flipH="1">
            <a:off x="3455988" y="836613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 flipH="1">
            <a:off x="6383338" y="857250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663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6663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838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891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892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3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892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7892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9406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120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121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7" name="Line 11"/>
          <p:cNvSpPr>
            <a:spLocks noChangeShapeType="1"/>
          </p:cNvSpPr>
          <p:nvPr/>
        </p:nvSpPr>
        <p:spPr bwMode="auto">
          <a:xfrm flipH="1">
            <a:off x="6227763" y="741363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121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9121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349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349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35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0350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578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578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578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1578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247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2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2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452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2807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2807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9" name="Line 11"/>
          <p:cNvSpPr>
            <a:spLocks noChangeShapeType="1"/>
          </p:cNvSpPr>
          <p:nvPr/>
        </p:nvSpPr>
        <p:spPr bwMode="auto">
          <a:xfrm flipH="1">
            <a:off x="4711700" y="83502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4716463" y="428625"/>
            <a:ext cx="1587" cy="284163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807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2807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035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036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Line 11"/>
          <p:cNvSpPr>
            <a:spLocks noChangeShapeType="1"/>
          </p:cNvSpPr>
          <p:nvPr/>
        </p:nvSpPr>
        <p:spPr bwMode="auto">
          <a:xfrm flipH="1">
            <a:off x="4711700" y="83502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4716463" y="428625"/>
            <a:ext cx="1587" cy="284163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036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4036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452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264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265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Line 11"/>
          <p:cNvSpPr>
            <a:spLocks noChangeShapeType="1"/>
          </p:cNvSpPr>
          <p:nvPr/>
        </p:nvSpPr>
        <p:spPr bwMode="auto">
          <a:xfrm flipH="1">
            <a:off x="4781550" y="785813"/>
            <a:ext cx="7938" cy="5453062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265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5265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555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493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493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494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6494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722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722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4786313" y="3571875"/>
            <a:ext cx="1587" cy="26447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722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7723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7598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951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951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H="1">
            <a:off x="4911725" y="3438525"/>
            <a:ext cx="4021138" cy="1588"/>
          </a:xfrm>
          <a:prstGeom prst="line">
            <a:avLst/>
          </a:prstGeom>
          <a:noFill/>
          <a:ln w="12600" cap="sq">
            <a:solidFill>
              <a:srgbClr val="BEC0C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951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8951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862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179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180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180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0180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5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408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409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4911725" y="3438525"/>
            <a:ext cx="4021138" cy="1588"/>
          </a:xfrm>
          <a:prstGeom prst="line">
            <a:avLst/>
          </a:prstGeom>
          <a:noFill/>
          <a:ln w="12600" cap="sq">
            <a:solidFill>
              <a:srgbClr val="BEC0C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409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1409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0671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637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637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1" name="Line 11"/>
          <p:cNvSpPr>
            <a:spLocks noChangeShapeType="1"/>
          </p:cNvSpPr>
          <p:nvPr/>
        </p:nvSpPr>
        <p:spPr bwMode="auto">
          <a:xfrm flipH="1">
            <a:off x="4781550" y="76517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H="1">
            <a:off x="4983163" y="3509963"/>
            <a:ext cx="4021137" cy="1587"/>
          </a:xfrm>
          <a:prstGeom prst="line">
            <a:avLst/>
          </a:prstGeom>
          <a:noFill/>
          <a:ln w="12600" cap="sq">
            <a:solidFill>
              <a:srgbClr val="BEC0C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638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2638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1695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3866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3866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866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3866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271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1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1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7681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5095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5095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9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5095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374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374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5BDE694-7FAC-464C-B696-324E3F6A39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6323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6324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4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6324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476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476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DB719F7-1DDF-4D4D-8ABF-B0561DFFD4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7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7552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7553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553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75533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5789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781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781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782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8782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6813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6815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508648C-792C-4D74-906E-E03882C3CA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010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010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010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0010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7837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7839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81DD9FE-CA09-4212-AB5B-5E86A55F4A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239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239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239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1239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886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886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3D127DE-3DAF-4A9D-B822-72BB5A1F09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467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468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3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468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24686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79886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696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697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7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3697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3697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091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925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925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1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 flipH="1">
            <a:off x="4784725" y="285750"/>
            <a:ext cx="7938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4926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4926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1935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6154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6154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5" name="Line 11"/>
          <p:cNvSpPr>
            <a:spLocks noChangeShapeType="1"/>
          </p:cNvSpPr>
          <p:nvPr/>
        </p:nvSpPr>
        <p:spPr bwMode="auto">
          <a:xfrm flipH="1">
            <a:off x="4783138" y="69373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H="1">
            <a:off x="4784725" y="285750"/>
            <a:ext cx="7938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6155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6155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2959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09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099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6656388" y="763588"/>
            <a:ext cx="7937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910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8910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0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3830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383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83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7383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3981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8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8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82F6391-D4E0-4781-8256-AEF4825B92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4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611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6123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61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86125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5005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8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840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8411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7" name="Line 11"/>
          <p:cNvSpPr>
            <a:spLocks noChangeShapeType="1"/>
          </p:cNvSpPr>
          <p:nvPr/>
        </p:nvSpPr>
        <p:spPr bwMode="auto">
          <a:xfrm flipH="1">
            <a:off x="4783138" y="763588"/>
            <a:ext cx="9525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9841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99841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86030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898989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8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8783638" y="0"/>
            <a:ext cx="360362" cy="360363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H="1" flipV="1">
            <a:off x="139700" y="354013"/>
            <a:ext cx="9007475" cy="7937"/>
          </a:xfrm>
          <a:prstGeom prst="line">
            <a:avLst/>
          </a:prstGeom>
          <a:noFill/>
          <a:ln w="9360" cap="sq">
            <a:solidFill>
              <a:srgbClr val="BFBFBF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437313"/>
            <a:ext cx="360363" cy="420687"/>
          </a:xfrm>
          <a:prstGeom prst="rect">
            <a:avLst/>
          </a:prstGeom>
          <a:solidFill>
            <a:srgbClr val="C71A20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355600" y="139700"/>
            <a:ext cx="1588" cy="6723063"/>
          </a:xfrm>
          <a:prstGeom prst="line">
            <a:avLst/>
          </a:prstGeom>
          <a:noFill/>
          <a:ln w="9360" cap="sq">
            <a:solidFill>
              <a:srgbClr val="C71A2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387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5" y="6437313"/>
            <a:ext cx="23764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Line 11"/>
          <p:cNvSpPr>
            <a:spLocks noChangeShapeType="1"/>
          </p:cNvSpPr>
          <p:nvPr/>
        </p:nvSpPr>
        <p:spPr bwMode="auto">
          <a:xfrm flipH="1">
            <a:off x="4527550" y="790575"/>
            <a:ext cx="7938" cy="5451475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532313" y="384175"/>
            <a:ext cx="1587" cy="285750"/>
          </a:xfrm>
          <a:prstGeom prst="line">
            <a:avLst/>
          </a:prstGeom>
          <a:noFill/>
          <a:ln w="12600" cap="sq">
            <a:solidFill>
              <a:srgbClr val="A7A9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9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30213"/>
            <a:ext cx="84566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139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792163"/>
            <a:ext cx="8456613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8358188" y="6642100"/>
            <a:ext cx="782637" cy="214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</a:tabLst>
              <a:defRPr sz="800">
                <a:solidFill>
                  <a:srgbClr val="7F7F7F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05.09.2014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71500" y="80963"/>
            <a:ext cx="81502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>
    <p:diamond/>
  </p:transition>
  <p:hf sldNum="0" hdr="0" ftr="0"/>
  <p:txStyles>
    <p:titleStyle>
      <a:lvl1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2pPr>
      <a:lvl3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3pPr>
      <a:lvl4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4pPr>
      <a:lvl5pPr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2pPr>
      <a:lvl3pPr marL="1143000" indent="-228600" algn="l" defTabSz="449263" rtl="0" eaLnBrk="1" fontAlgn="base" hangingPunct="1">
        <a:lnSpc>
          <a:spcPct val="114000"/>
        </a:lnSpc>
        <a:spcBef>
          <a:spcPts val="300"/>
        </a:spcBef>
        <a:spcAft>
          <a:spcPts val="300"/>
        </a:spcAft>
        <a:buClr>
          <a:srgbClr val="000000"/>
        </a:buClr>
        <a:buSzPct val="100000"/>
        <a:buFont typeface="Times New Roman" pitchFamily="18" charset="0"/>
        <a:defRPr sz="900">
          <a:solidFill>
            <a:srgbClr val="000000"/>
          </a:solidFill>
          <a:latin typeface="+mn-lt"/>
        </a:defRPr>
      </a:lvl3pPr>
      <a:lvl4pPr marL="1600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114000"/>
        </a:lnSpc>
        <a:spcBef>
          <a:spcPts val="600"/>
        </a:spcBef>
        <a:spcAft>
          <a:spcPts val="600"/>
        </a:spcAft>
        <a:buClr>
          <a:srgbClr val="000000"/>
        </a:buClr>
        <a:buSzPct val="100000"/>
        <a:buFont typeface="Times New Roman" pitchFamily="18" charset="0"/>
        <a:defRPr sz="1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eg"/><Relationship Id="rId4" Type="http://schemas.openxmlformats.org/officeDocument/2006/relationships/image" Target="../media/image25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12" Type="http://schemas.openxmlformats.org/officeDocument/2006/relationships/image" Target="../media/image2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11" Type="http://schemas.openxmlformats.org/officeDocument/2006/relationships/image" Target="../media/image262.jpeg"/><Relationship Id="rId5" Type="http://schemas.openxmlformats.org/officeDocument/2006/relationships/image" Target="../media/image256.jpeg"/><Relationship Id="rId10" Type="http://schemas.openxmlformats.org/officeDocument/2006/relationships/image" Target="../media/image261.jpeg"/><Relationship Id="rId4" Type="http://schemas.openxmlformats.org/officeDocument/2006/relationships/image" Target="../media/image255.jpeg"/><Relationship Id="rId9" Type="http://schemas.openxmlformats.org/officeDocument/2006/relationships/image" Target="../media/image260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4.jpeg"/><Relationship Id="rId7" Type="http://schemas.openxmlformats.org/officeDocument/2006/relationships/image" Target="../media/image2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3" Type="http://schemas.openxmlformats.org/officeDocument/2006/relationships/image" Target="../media/image271.jpeg"/><Relationship Id="rId7" Type="http://schemas.openxmlformats.org/officeDocument/2006/relationships/image" Target="../media/image2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Relationship Id="rId9" Type="http://schemas.openxmlformats.org/officeDocument/2006/relationships/image" Target="../media/image277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eg"/><Relationship Id="rId3" Type="http://schemas.openxmlformats.org/officeDocument/2006/relationships/image" Target="../media/image293.jpeg"/><Relationship Id="rId7" Type="http://schemas.openxmlformats.org/officeDocument/2006/relationships/image" Target="../media/image2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10" Type="http://schemas.openxmlformats.org/officeDocument/2006/relationships/image" Target="../media/image300.jpeg"/><Relationship Id="rId4" Type="http://schemas.openxmlformats.org/officeDocument/2006/relationships/image" Target="../media/image294.jpeg"/><Relationship Id="rId9" Type="http://schemas.openxmlformats.org/officeDocument/2006/relationships/image" Target="../media/image29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openxmlformats.org/officeDocument/2006/relationships/image" Target="../media/image301.jpeg"/><Relationship Id="rId7" Type="http://schemas.openxmlformats.org/officeDocument/2006/relationships/image" Target="../media/image3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3" Type="http://schemas.openxmlformats.org/officeDocument/2006/relationships/image" Target="../media/image2.jpeg"/><Relationship Id="rId7" Type="http://schemas.openxmlformats.org/officeDocument/2006/relationships/image" Target="../media/image3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jpeg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eg"/><Relationship Id="rId3" Type="http://schemas.openxmlformats.org/officeDocument/2006/relationships/image" Target="../media/image312.png"/><Relationship Id="rId7" Type="http://schemas.openxmlformats.org/officeDocument/2006/relationships/image" Target="../media/image3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2.jpeg"/><Relationship Id="rId9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20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rcRect l="3579" r="4295"/>
          <a:stretch>
            <a:fillRect/>
          </a:stretch>
        </p:blipFill>
        <p:spPr>
          <a:xfrm>
            <a:off x="665170" y="714356"/>
            <a:ext cx="7926967" cy="285752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807249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Таблица 5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72" t="572"/>
          <a:stretch>
            <a:fillRect/>
          </a:stretch>
        </p:blipFill>
        <p:spPr bwMode="auto">
          <a:xfrm>
            <a:off x="381669" y="887424"/>
            <a:ext cx="4261769" cy="525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28662" y="428604"/>
            <a:ext cx="7615262" cy="42862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Дополнение к инструкции по эксплуатации. Изменения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 ТО-1, ТО-2, ТО-3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071546"/>
            <a:ext cx="448163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1428736"/>
            <a:ext cx="327772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5" y="1428736"/>
            <a:ext cx="285752" cy="13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1428737"/>
            <a:ext cx="285752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00034" y="142852"/>
            <a:ext cx="8456613" cy="214290"/>
          </a:xfrm>
        </p:spPr>
        <p:txBody>
          <a:bodyPr/>
          <a:lstStyle/>
          <a:p>
            <a:pPr rtl="0" eaLnBrk="1" fontAlgn="base" latinLnBrk="0" hangingPunct="1"/>
            <a:r>
              <a:rPr lang="ru-RU" sz="1400" b="1" i="0" spc="0" baseline="0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Дополнение к инструкции по эксплуатации. Изменения</a:t>
            </a:r>
            <a:r>
              <a:rPr lang="ru-RU" sz="1400" b="1" i="0" spc="0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 при ТО-1, ТО-2, ТО-3</a:t>
            </a:r>
            <a:endParaRPr lang="ru-RU" sz="1400" b="1" i="0" spc="0" baseline="0" dirty="0" smtClean="0">
              <a:solidFill>
                <a:schemeClr val="bg1"/>
              </a:solidFill>
              <a:latin typeface="Arial"/>
              <a:ea typeface="+mn-ea"/>
              <a:cs typeface="+mn-cs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35824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t="588"/>
          <a:stretch>
            <a:fillRect/>
          </a:stretch>
        </p:blipFill>
        <p:spPr bwMode="auto">
          <a:xfrm>
            <a:off x="785786" y="531959"/>
            <a:ext cx="8001056" cy="539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Сезонное ТО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928670"/>
            <a:ext cx="79803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28662" y="428604"/>
            <a:ext cx="7615262" cy="42862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Сезонное ТО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000372"/>
            <a:ext cx="8001055" cy="232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Обкатка трактора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72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857232"/>
            <a:ext cx="8072494" cy="191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2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86058"/>
            <a:ext cx="27180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21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786058"/>
            <a:ext cx="272472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21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2786058"/>
            <a:ext cx="2643206" cy="119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21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4000504"/>
            <a:ext cx="2643206" cy="51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213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643446"/>
            <a:ext cx="2643206" cy="70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Порядок подготовки трактора к работе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73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000108"/>
            <a:ext cx="33528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3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28670"/>
            <a:ext cx="3429024" cy="476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4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571480"/>
            <a:ext cx="3643338" cy="51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4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500042"/>
            <a:ext cx="36957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5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00042"/>
            <a:ext cx="37528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143380"/>
            <a:ext cx="3905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500042"/>
            <a:ext cx="38957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4500570"/>
            <a:ext cx="39052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38671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6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857364"/>
            <a:ext cx="38957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6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28604"/>
            <a:ext cx="3924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Работа на тракторе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77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1071546"/>
            <a:ext cx="3700459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72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1071547"/>
            <a:ext cx="379621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Произошедшие изменения 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\\1c-server\doc\СЕРВИСНЫЙ ЦЕНТР\ПТЗ 2019\Презентация\Обучение Урал ЛТД\фото К7\пункт 2 изменения\изображение_viber_2020-01-27_11-15-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876"/>
            <a:ext cx="1500198" cy="1428760"/>
          </a:xfrm>
          <a:prstGeom prst="rect">
            <a:avLst/>
          </a:prstGeom>
          <a:noFill/>
        </p:spPr>
      </p:pic>
      <p:pic>
        <p:nvPicPr>
          <p:cNvPr id="3078" name="Picture 6" descr="\\1c-server\doc\СЕРВИСНЫЙ ЦЕНТР\ПТЗ 2019\Презентация\Обучение Урал ЛТД\фото К7\пункт 2 изменения\изображение_viber_2020-01-27_11-15-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1428760" cy="1428760"/>
          </a:xfrm>
          <a:prstGeom prst="rect">
            <a:avLst/>
          </a:prstGeom>
          <a:noFill/>
        </p:spPr>
      </p:pic>
      <p:pic>
        <p:nvPicPr>
          <p:cNvPr id="3079" name="Picture 7" descr="\\1c-server\doc\СЕРВИСНЫЙ ЦЕНТР\ПТЗ 2019\Презентация\Обучение Урал ЛТД\фото К7\пункт 2 изменения\изображение_viber_2020-01-27_11-15-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071546"/>
            <a:ext cx="1905014" cy="1428760"/>
          </a:xfrm>
          <a:prstGeom prst="rect">
            <a:avLst/>
          </a:prstGeom>
          <a:noFill/>
        </p:spPr>
      </p:pic>
      <p:pic>
        <p:nvPicPr>
          <p:cNvPr id="3080" name="Picture 8" descr="\\1c-server\doc\СЕРВИСНЫЙ ЦЕНТР\ПТЗ 2019\Презентация\Обучение Урал ЛТД\фото К7\пункт 2 изменения\изображение_viber_2020-01-27_11-15-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071546"/>
            <a:ext cx="1905014" cy="1428760"/>
          </a:xfrm>
          <a:prstGeom prst="rect">
            <a:avLst/>
          </a:prstGeom>
          <a:noFill/>
        </p:spPr>
      </p:pic>
      <p:pic>
        <p:nvPicPr>
          <p:cNvPr id="3082" name="Picture 10" descr="\\1c-server\doc\СЕРВИСНЫЙ ЦЕНТР\ПТЗ 2019\Презентация\Обучение Урал ЛТД\фото К7\пункт 2 изменения\изображение_viber_2020-01-27_15-46-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3" y="1071546"/>
            <a:ext cx="1905599" cy="1429200"/>
          </a:xfrm>
          <a:prstGeom prst="rect">
            <a:avLst/>
          </a:prstGeom>
          <a:noFill/>
        </p:spPr>
      </p:pic>
      <p:pic>
        <p:nvPicPr>
          <p:cNvPr id="17" name="Picture 9" descr="\\1c-server\doc\СЕРВИСНЫЙ ЦЕНТР\ПТЗ 2019\Презентация\Обучение Урал ЛТД\фото К7\пункт 2 изменения\изображение_viber_2020-01-27_15-45-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3571876"/>
            <a:ext cx="1357322" cy="1809762"/>
          </a:xfrm>
          <a:prstGeom prst="rect">
            <a:avLst/>
          </a:prstGeom>
          <a:noFill/>
        </p:spPr>
      </p:pic>
      <p:pic>
        <p:nvPicPr>
          <p:cNvPr id="19" name="Picture 2" descr="\\1c-server\doc\СЕРВИСНЫЙ ЦЕНТР\ПТЗ 2019\Презентация\Обучение Урал ЛТД\фото К7\пункт 2 изменения\изображение_viber_2020-01-27_15-45-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3571876"/>
            <a:ext cx="1500198" cy="142876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71472" y="2643182"/>
            <a:ext cx="40005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Щиток приборов расположен в рулевой колонке</a:t>
            </a:r>
            <a:endParaRPr lang="ru-RU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0" y="264318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Появилась панель индикации</a:t>
            </a:r>
            <a:endParaRPr lang="ru-RU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15074" y="264318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 5-ти секционный распределитель. </a:t>
            </a:r>
            <a:endParaRPr lang="ru-RU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71472" y="5214950"/>
            <a:ext cx="1500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Появилась возможность регулировки потока</a:t>
            </a:r>
            <a:endParaRPr lang="ru-RU" sz="9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85984" y="5500702"/>
            <a:ext cx="2857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Новая система управления переключения КП</a:t>
            </a:r>
            <a:endParaRPr lang="ru-RU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286380" y="5429264"/>
            <a:ext cx="1357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Управление навеской оснащено системой </a:t>
            </a:r>
            <a:r>
              <a:rPr lang="en-US" sz="900" b="1" dirty="0" smtClean="0"/>
              <a:t>EHR</a:t>
            </a:r>
            <a:endParaRPr lang="ru-RU" sz="9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786578" y="514351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Люк для доступа к верхней части КП</a:t>
            </a:r>
            <a:endParaRPr lang="ru-RU" sz="9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62" y="264318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264318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2198" y="264318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48" y="5214950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08" y="550070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57818" y="542926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6578" y="514351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7" name="Picture 1" descr="\\1c-server\doc\СЕРВИСНЫЙ ЦЕНТР\ПТЗ 2019\Презентация\изображение_viber_2020-01-29_10-39-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86182" y="3571876"/>
            <a:ext cx="1357322" cy="1809762"/>
          </a:xfrm>
          <a:prstGeom prst="rect">
            <a:avLst/>
          </a:prstGeom>
          <a:noFill/>
        </p:spPr>
      </p:pic>
      <p:pic>
        <p:nvPicPr>
          <p:cNvPr id="45058" name="Picture 2" descr="\\1c-server\doc\СЕРВИСНЫЙ ЦЕНТР\ПТЗ 2019\Презентация\изображение_viber_2020-01-29_10-40-2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5984" y="3571876"/>
            <a:ext cx="1357322" cy="1809763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786322"/>
            <a:ext cx="6286544" cy="139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82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28604"/>
            <a:ext cx="3214710" cy="43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82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7" y="428604"/>
            <a:ext cx="328895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82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571876"/>
            <a:ext cx="3214710" cy="113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074" name="Picture 2" descr="\\1c-server\doc\СЕРВИСНЫЙ ЦЕНТР\ПТЗ 2019\Презентация\фото отказов\0-02-04-d75b77f05f9a77330b183e07d87b739255b4c258868207466bf7a50f706d5fae_d5a8728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429000"/>
            <a:ext cx="2500330" cy="295277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Хранение топлива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000108"/>
            <a:ext cx="53578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\\1c-server\doc\СЕРВИСНЫЙ ЦЕНТР\ПТЗ 2019\Презентация\фото отказов\0-02-0a-12a3a4132f72cb15b6ecaa1f51af6239211d9193a17aeb6f03d35dc29a786bbf_c389fec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00108"/>
            <a:ext cx="3071834" cy="230387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Пример несоответствия дизельного топлива ГОСТ и ТР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801381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Последствия неправильного хранения и использования некачественного топлива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\\1c-server\doc\СЕРВИСНЫЙ ЦЕНТР\ПТЗ 2019\Презентация\фото отказов\0-02-04-20bd77567eb36dd20d972045bb947a79f2c1f72160366f765e20a41668bd0d5c_e6fc9e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7" y="928670"/>
            <a:ext cx="1357322" cy="2071702"/>
          </a:xfrm>
          <a:prstGeom prst="rect">
            <a:avLst/>
          </a:prstGeom>
          <a:noFill/>
        </p:spPr>
      </p:pic>
      <p:pic>
        <p:nvPicPr>
          <p:cNvPr id="4099" name="Picture 3" descr="\\1c-server\doc\СЕРВИСНЫЙ ЦЕНТР\ПТЗ 2019\Презентация\фото отказов\0-02-04-deb8799f2c09b54227085762b0a65521cc428e8724d8f31f95420f26d179d9ac_d10c3c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64778" y="4536288"/>
            <a:ext cx="1714510" cy="2643206"/>
          </a:xfrm>
          <a:prstGeom prst="rect">
            <a:avLst/>
          </a:prstGeom>
          <a:noFill/>
        </p:spPr>
      </p:pic>
      <p:pic>
        <p:nvPicPr>
          <p:cNvPr id="4100" name="Picture 4" descr="\\1c-server\doc\СЕРВИСНЫЙ ЦЕНТР\ПТЗ 2019\Презентация\фото отказов\0-02-05-6ae19fd1720dcadc81f6e3a527c690a7d999eeeb1d88b6b5a534bb35b2da10fc_7de441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643182"/>
            <a:ext cx="1143008" cy="2286016"/>
          </a:xfrm>
          <a:prstGeom prst="rect">
            <a:avLst/>
          </a:prstGeom>
          <a:noFill/>
        </p:spPr>
      </p:pic>
      <p:pic>
        <p:nvPicPr>
          <p:cNvPr id="4101" name="Picture 5" descr="\\1c-server\doc\СЕРВИСНЫЙ ЦЕНТР\ПТЗ 2019\Презентация\фото отказов\0-02-05-95dd3d5504875c3298fa7cdc47c2b9ac16f176185eff0637a8801c5e2668a573_486a8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928670"/>
            <a:ext cx="2214578" cy="1660933"/>
          </a:xfrm>
          <a:prstGeom prst="rect">
            <a:avLst/>
          </a:prstGeom>
          <a:noFill/>
        </p:spPr>
      </p:pic>
      <p:pic>
        <p:nvPicPr>
          <p:cNvPr id="4102" name="Picture 6" descr="\\1c-server\doc\СЕРВИСНЫЙ ЦЕНТР\ПТЗ 2019\Презентация\фото отказов\0-02-05-96fa3684ca859da581e4722b30e1497a24fe65a68d060f9a2c1f3b3d7f894965_31dffc6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928670"/>
            <a:ext cx="2071702" cy="1553777"/>
          </a:xfrm>
          <a:prstGeom prst="rect">
            <a:avLst/>
          </a:prstGeom>
          <a:noFill/>
        </p:spPr>
      </p:pic>
      <p:pic>
        <p:nvPicPr>
          <p:cNvPr id="4103" name="Picture 7" descr="\\1c-server\doc\СЕРВИСНЫЙ ЦЕНТР\ПТЗ 2019\Презентация\фото отказов\0-02-05-843a07cc0d9e7a9920f69f12043a356dd2d88fbb98c4a773ae26e312e15272cd_e486e67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928670"/>
            <a:ext cx="2214578" cy="1660934"/>
          </a:xfrm>
          <a:prstGeom prst="rect">
            <a:avLst/>
          </a:prstGeom>
          <a:noFill/>
        </p:spPr>
      </p:pic>
      <p:pic>
        <p:nvPicPr>
          <p:cNvPr id="4104" name="Picture 8" descr="\\1c-server\doc\СЕРВИСНЫЙ ЦЕНТР\ПТЗ 2019\Презентация\фото отказов\0-02-05-bec51037ed0df89b4bcee72dfc1ee8eceb9a7cb725c9844aa258323e32ec9237_837a11d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2643182"/>
            <a:ext cx="1714512" cy="2286016"/>
          </a:xfrm>
          <a:prstGeom prst="rect">
            <a:avLst/>
          </a:prstGeom>
          <a:noFill/>
        </p:spPr>
      </p:pic>
      <p:pic>
        <p:nvPicPr>
          <p:cNvPr id="4106" name="Picture 10" descr="\\1c-server\doc\СЕРВИСНЫЙ ЦЕНТР\ПТЗ 2019\Презентация\фото отказов\0-02-05-dee77a7c5b10b525cf7f9e4179f57ad8befc8e746d75fa2d390d5d8ce968b608_d93407b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5" y="2643182"/>
            <a:ext cx="1714512" cy="2286016"/>
          </a:xfrm>
          <a:prstGeom prst="rect">
            <a:avLst/>
          </a:prstGeom>
          <a:noFill/>
        </p:spPr>
      </p:pic>
      <p:pic>
        <p:nvPicPr>
          <p:cNvPr id="4107" name="Picture 11" descr="\\1c-server\doc\СЕРВИСНЫЙ ЦЕНТР\ПТЗ 2019\Презентация\фото отказов\0-02-05-e1fce05a67879b3fd86082f88702da57a358365a7d38fbe6da5f525cba4db565_a516750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1934" y="2643181"/>
            <a:ext cx="1857388" cy="2270141"/>
          </a:xfrm>
          <a:prstGeom prst="rect">
            <a:avLst/>
          </a:prstGeom>
          <a:noFill/>
        </p:spPr>
      </p:pic>
      <p:pic>
        <p:nvPicPr>
          <p:cNvPr id="8194" name="Picture 2" descr="\\1c-server\doc\СЕРВИСНЫЙ ЦЕНТР\ПТЗ 2019\Презентация\ВолГАУ 2020\фото отказов\0-02-04-ddd87808da0a9cef1aac733c45e2e2277f3b0b8c42b417aa09d2b7296bfea807_e510c45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6965173" y="3321843"/>
            <a:ext cx="1857388" cy="1357323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5122" name="Picture 2" descr="\\1c-server\doc\СЕРВИСНЫЙ ЦЕНТР\ПТЗ 2019\Презентация\фото отказов\изображение_viber_2020-01-29_12-53-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28604"/>
            <a:ext cx="2928958" cy="1928826"/>
          </a:xfrm>
          <a:prstGeom prst="rect">
            <a:avLst/>
          </a:prstGeom>
          <a:noFill/>
        </p:spPr>
      </p:pic>
      <p:pic>
        <p:nvPicPr>
          <p:cNvPr id="5123" name="Picture 3" descr="\\1c-server\doc\СЕРВИСНЫЙ ЦЕНТР\ПТЗ 2019\Презентация\фото отказов\изображение_viber_2020-01-29_12-53-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428868"/>
            <a:ext cx="1928826" cy="3000396"/>
          </a:xfrm>
          <a:prstGeom prst="rect">
            <a:avLst/>
          </a:prstGeom>
          <a:noFill/>
        </p:spPr>
      </p:pic>
      <p:pic>
        <p:nvPicPr>
          <p:cNvPr id="5124" name="Picture 4" descr="\\1c-server\doc\СЕРВИСНЫЙ ЦЕНТР\ПТЗ 2019\Презентация\фото отказов\0-02-04-6a4e61b4d8c64213266a8c23ac3ab9fa884a3e50fee18270583573dd3595fad6_20ccaa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5" y="2428868"/>
            <a:ext cx="2000265" cy="3071834"/>
          </a:xfrm>
          <a:prstGeom prst="rect">
            <a:avLst/>
          </a:prstGeom>
          <a:noFill/>
        </p:spPr>
      </p:pic>
      <p:pic>
        <p:nvPicPr>
          <p:cNvPr id="5125" name="Picture 5" descr="\\1c-server\doc\СЕРВИСНЫЙ ЦЕНТР\ПТЗ 2019\Презентация\фото отказов\0-02-04-8f55ad4f0dc920a69a59c3b5526fb69cd5f90f2dd2b2b3a333db034910197236_af2563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28604"/>
            <a:ext cx="2921021" cy="1928826"/>
          </a:xfrm>
          <a:prstGeom prst="rect">
            <a:avLst/>
          </a:prstGeom>
          <a:noFill/>
        </p:spPr>
      </p:pic>
      <p:pic>
        <p:nvPicPr>
          <p:cNvPr id="5126" name="Picture 6" descr="\\1c-server\doc\СЕРВИСНЫЙ ЦЕНТР\ПТЗ 2019\Презентация\фото отказов\0-02-05-86491d61643a74ce99e2fe2016184ce7899e91ba14fd83d6dcbecdf1a89f3c46_75b254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8604"/>
            <a:ext cx="2571767" cy="1928826"/>
          </a:xfrm>
          <a:prstGeom prst="rect">
            <a:avLst/>
          </a:prstGeom>
          <a:noFill/>
        </p:spPr>
      </p:pic>
      <p:pic>
        <p:nvPicPr>
          <p:cNvPr id="5127" name="Picture 7" descr="\\1c-server\doc\СЕРВИСНЫЙ ЦЕНТР\ПТЗ 2019\Презентация\фото отказов\изображение_viber_2020-01-29_12-53-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2428868"/>
            <a:ext cx="2286016" cy="3048021"/>
          </a:xfrm>
          <a:prstGeom prst="rect">
            <a:avLst/>
          </a:prstGeom>
          <a:noFill/>
        </p:spPr>
      </p:pic>
      <p:pic>
        <p:nvPicPr>
          <p:cNvPr id="5128" name="Picture 8" descr="\\1c-server\doc\СЕРВИСНЫЙ ЦЕНТР\ПТЗ 2019\Презентация\фото отказов\изображение_viber_2020-01-29_12-53-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2428868"/>
            <a:ext cx="2143140" cy="3000396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Неправильная эксплуатация 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\\1c-server\doc\СЕРВИСНЫЙ ЦЕНТР\ПТЗ 2019\Презентация\фото отказов\изображение_viber_2020-01-28_14-00-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71546"/>
            <a:ext cx="2071702" cy="2667018"/>
          </a:xfrm>
          <a:prstGeom prst="rect">
            <a:avLst/>
          </a:prstGeom>
          <a:noFill/>
        </p:spPr>
      </p:pic>
      <p:pic>
        <p:nvPicPr>
          <p:cNvPr id="1029" name="Picture 5" descr="\\1c-server\doc\СЕРВИСНЫЙ ЦЕНТР\ПТЗ 2019\Презентация\фото отказов\0-02-04-2bea56a5cba909b45ebafd77d01d1af7696ba20f99e653cb3b8f4c6bb2585d9a_a40b73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786190"/>
            <a:ext cx="3571900" cy="2678925"/>
          </a:xfrm>
          <a:prstGeom prst="rect">
            <a:avLst/>
          </a:prstGeom>
          <a:noFill/>
        </p:spPr>
      </p:pic>
      <p:pic>
        <p:nvPicPr>
          <p:cNvPr id="1030" name="Picture 6" descr="\\1c-server\doc\СЕРВИСНЫЙ ЦЕНТР\ПТЗ 2019\Презентация\фото отказов\0-02-04-6b81fe42e50f4359c63ac70058a3beab6de34f3889b64569be3534b1809dffbc_8024c0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071546"/>
            <a:ext cx="1982405" cy="2643206"/>
          </a:xfrm>
          <a:prstGeom prst="rect">
            <a:avLst/>
          </a:prstGeom>
          <a:noFill/>
        </p:spPr>
      </p:pic>
      <p:pic>
        <p:nvPicPr>
          <p:cNvPr id="1031" name="Picture 7" descr="\\1c-server\doc\СЕРВИСНЫЙ ЦЕНТР\ПТЗ 2019\Презентация\фото отказов\0-02-04-651dec32d485962ff0f405d9d513f5c305d912f48ae4d318d200c82744e2ab5a_a20285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32" y="3786190"/>
            <a:ext cx="2428924" cy="1928826"/>
          </a:xfrm>
          <a:prstGeom prst="rect">
            <a:avLst/>
          </a:prstGeom>
          <a:noFill/>
        </p:spPr>
      </p:pic>
      <p:pic>
        <p:nvPicPr>
          <p:cNvPr id="1032" name="Picture 8" descr="\\1c-server\doc\СЕРВИСНЫЙ ЦЕНТР\ПТЗ 2019\Презентация\фото отказов\0-02-04-5742c4eacb7b3f8db1b7f2874cc4d4c126de4fc8f45af9731a61574a33e38e6b_cf14ffc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071546"/>
            <a:ext cx="2428892" cy="1875248"/>
          </a:xfrm>
          <a:prstGeom prst="rect">
            <a:avLst/>
          </a:prstGeom>
          <a:noFill/>
        </p:spPr>
      </p:pic>
      <p:pic>
        <p:nvPicPr>
          <p:cNvPr id="1033" name="Picture 9" descr="\\1c-server\doc\СЕРВИСНЫЙ ЦЕНТР\ПТЗ 2019\Презентация\фото отказов\0-02-04-06452c10c388164362992bc709d8d89fec69beb9810d9f92e92ea5bc2a3c0168_3bf97cd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3000372"/>
            <a:ext cx="2428892" cy="3000396"/>
          </a:xfrm>
          <a:prstGeom prst="rect">
            <a:avLst/>
          </a:prstGeom>
          <a:noFill/>
        </p:spPr>
      </p:pic>
      <p:pic>
        <p:nvPicPr>
          <p:cNvPr id="1036" name="Picture 12" descr="\\1c-server\doc\СЕРВИСНЫЙ ЦЕНТР\ПТЗ 2019\Презентация\фото отказов\0-02-05-b8ae3140e437cdb8e6421bbcf80f9cef50f70de81d1eb6888a065d456a2874cb_71b45e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1071546"/>
            <a:ext cx="1857356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" name="Picture 2" descr="\\1c-server\doc\СЕРВИСНЫЙ ЦЕНТР\ПТЗ 2019\Презентация\фото отказов\IMG_20150918_08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2500330" cy="3214710"/>
          </a:xfrm>
          <a:prstGeom prst="rect">
            <a:avLst/>
          </a:prstGeom>
          <a:noFill/>
        </p:spPr>
      </p:pic>
      <p:pic>
        <p:nvPicPr>
          <p:cNvPr id="5" name="Picture 4" descr="\\1c-server\doc\СЕРВИСНЫЙ ЦЕНТР\ПТЗ 2019\Презентация\фото отказов\0-02-04-0c5d55ae9ded74aa427f145cfee39e6d6ed94c806fe80cefd02106b3b5b3bf23_db9747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714752"/>
            <a:ext cx="2357454" cy="2405122"/>
          </a:xfrm>
          <a:prstGeom prst="rect">
            <a:avLst/>
          </a:prstGeom>
          <a:noFill/>
        </p:spPr>
      </p:pic>
      <p:pic>
        <p:nvPicPr>
          <p:cNvPr id="6" name="Picture 10" descr="\\1c-server\doc\СЕРВИСНЫЙ ЦЕНТР\ПТЗ 2019\Презентация\фото отказов\0-02-04-a0fced141581cb1e24a743b27a189262da026400a86c07f564724aa58b0ee216_c4f79a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28604"/>
            <a:ext cx="2643206" cy="3214710"/>
          </a:xfrm>
          <a:prstGeom prst="rect">
            <a:avLst/>
          </a:prstGeom>
          <a:noFill/>
        </p:spPr>
      </p:pic>
      <p:pic>
        <p:nvPicPr>
          <p:cNvPr id="7" name="Picture 11" descr="\\1c-server\doc\СЕРВИСНЫЙ ЦЕНТР\ПТЗ 2019\Презентация\фото отказов\0-02-04-e04e13405123a142380f362689a2e36b40fb78434f63b643bc676c1316784783_ff4bcab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28604"/>
            <a:ext cx="2553909" cy="3214710"/>
          </a:xfrm>
          <a:prstGeom prst="rect">
            <a:avLst/>
          </a:prstGeom>
          <a:noFill/>
        </p:spPr>
      </p:pic>
      <p:pic>
        <p:nvPicPr>
          <p:cNvPr id="2050" name="Picture 2" descr="\\1c-server\doc\СЕРВИСНЫЙ ЦЕНТР\ПТЗ 2019\Презентация\изображение_viber_2020-01-28_12-59-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3714752"/>
            <a:ext cx="1928826" cy="2571768"/>
          </a:xfrm>
          <a:prstGeom prst="rect">
            <a:avLst/>
          </a:prstGeom>
          <a:noFill/>
        </p:spPr>
      </p:pic>
      <p:pic>
        <p:nvPicPr>
          <p:cNvPr id="2051" name="Picture 3" descr="\\1c-server\doc\СЕРВИСНЫЙ ЦЕНТР\ПТЗ 2019\Презентация\изображение_viber_2020-01-28_12-59-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3714752"/>
            <a:ext cx="2214578" cy="2863292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6146" name="Picture 2" descr="\\1c-server\doc\СЕРВИСНЫЙ ЦЕНТР\ПТЗ 2019\Презентация\фото отказов\0-02-05-8f95189471bed2f31736bac8c49c7083fe4fd48ee654a75613ad2fbba93aaaf2_29105b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000108"/>
            <a:ext cx="2196719" cy="2928958"/>
          </a:xfrm>
          <a:prstGeom prst="rect">
            <a:avLst/>
          </a:prstGeom>
          <a:noFill/>
        </p:spPr>
      </p:pic>
      <p:pic>
        <p:nvPicPr>
          <p:cNvPr id="6147" name="Picture 3" descr="\\1c-server\doc\СЕРВИСНЫЙ ЦЕНТР\ПТЗ 2019\Презентация\фото отказов\0-02-05-91ac4e10b7c2eb61cfd5cbce08ad0afb02f6db02b2e89364e8ffb04f9be509a6_d053b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1714512" cy="2357454"/>
          </a:xfrm>
          <a:prstGeom prst="rect">
            <a:avLst/>
          </a:prstGeom>
          <a:noFill/>
        </p:spPr>
      </p:pic>
      <p:pic>
        <p:nvPicPr>
          <p:cNvPr id="6148" name="Picture 4" descr="\\1c-server\doc\СЕРВИСНЫЙ ЦЕНТР\ПТЗ 2019\Презентация\фото отказов\0-02-04-3d18623eb8d364bc14e402ee0dd84320d597bd9753638108c46ac91c3d5cdf93_9c39e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00108"/>
            <a:ext cx="2196719" cy="2928958"/>
          </a:xfrm>
          <a:prstGeom prst="rect">
            <a:avLst/>
          </a:prstGeom>
          <a:noFill/>
        </p:spPr>
      </p:pic>
      <p:pic>
        <p:nvPicPr>
          <p:cNvPr id="6149" name="Picture 5" descr="\\1c-server\doc\СЕРВИСНЫЙ ЦЕНТР\ПТЗ 2019\Презентация\фото отказов\0-02-04-2482553abeede27bd2f153a701e5b266ad65edc804aaf086e1f8d837ef807807_45679d4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000108"/>
            <a:ext cx="3619525" cy="2928958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Несвоевременное проведение ЕТО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6150" name="Picture 6" descr="\\1c-server\doc\СЕРВИСНЫЙ ЦЕНТР\ПТЗ 2019\Мерседес\№208 Нива привод вентилятора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3909" y="4000504"/>
            <a:ext cx="1785937" cy="238124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2770" name="Picture 2" descr="\\1c-server\doc\СЕРВИСНЫЙ ЦЕНТР\ПТЗ 2019\Презентация\ВолГАУ 2020\фото отказов\0-02-05-1646c9371a3f6afe925326df589ec301768c9ae3ffd833828e45565bd62c8d48_4dca10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642918"/>
            <a:ext cx="4071966" cy="5334037"/>
          </a:xfrm>
          <a:prstGeom prst="rect">
            <a:avLst/>
          </a:prstGeom>
          <a:noFill/>
        </p:spPr>
      </p:pic>
      <p:pic>
        <p:nvPicPr>
          <p:cNvPr id="32771" name="Picture 3" descr="\\1c-server\doc\СЕРВИСНЫЙ ЦЕНТР\ПТЗ 2019\Презентация\ВолГАУ 2020\фото отказов\0-02-04-44adc24d57f05d49b4a9e868fe7af3d5bf314d2bc00445e91ae8c0b38caeb8aa_638dca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642918"/>
            <a:ext cx="3714776" cy="278608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9" descr="\\1c-server\doc\СЕРВИСНЫЙ ЦЕНТР\ПТЗ 2019\Презентация\фото отказов\0-02-05-dd953943b8a4af14a6745993f97ae07a2be22f8c56410f9bc3b403c96599d63f_3b7f1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500438"/>
            <a:ext cx="2071702" cy="2500330"/>
          </a:xfrm>
          <a:prstGeom prst="rect">
            <a:avLst/>
          </a:prstGeom>
          <a:noFill/>
        </p:spPr>
      </p:pic>
      <p:pic>
        <p:nvPicPr>
          <p:cNvPr id="9218" name="Picture 2" descr="\\1c-server\doc\СЕРВИСНЫЙ ЦЕНТР\ПТЗ 2019\Презентация\ВолГАУ 2020\изображение_viber_2019-10-19_10-24-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500438"/>
            <a:ext cx="1571636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7170" name="Picture 2" descr="\\1c-server\doc\СЕРВИСНЫЙ ЦЕНТР\ПТЗ 2019\Презентация\фото отказов\0-02-05-ea29f2efbd317d9803218354e3f43e775cb7553a8c8721f65eb05d3ea20e4733_3bcd91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00108"/>
            <a:ext cx="1571636" cy="2794019"/>
          </a:xfrm>
          <a:prstGeom prst="rect">
            <a:avLst/>
          </a:prstGeom>
          <a:noFill/>
        </p:spPr>
      </p:pic>
      <p:pic>
        <p:nvPicPr>
          <p:cNvPr id="7171" name="Picture 3" descr="\\1c-server\doc\СЕРВИСНЫЙ ЦЕНТР\ПТЗ 2019\Презентация\фото отказов\0-02-04-6bb1b1fc629d535e1e87a3eb1dd55e4ec95803833526c46d33e8bfdab651d16c_c7899bf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1857388" cy="2571768"/>
          </a:xfrm>
          <a:prstGeom prst="rect">
            <a:avLst/>
          </a:prstGeom>
          <a:noFill/>
        </p:spPr>
      </p:pic>
      <p:pic>
        <p:nvPicPr>
          <p:cNvPr id="7172" name="Picture 4" descr="\\1c-server\doc\СЕРВИСНЫЙ ЦЕНТР\ПТЗ 2019\Презентация\фото отказов\0-02-04-a7175fa6f4f096451ce1aff4be49b650c3e6e7ae4b8cdb964e2d53126dcb8363_94ef6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857628"/>
            <a:ext cx="3643338" cy="2266966"/>
          </a:xfrm>
          <a:prstGeom prst="rect">
            <a:avLst/>
          </a:prstGeom>
          <a:noFill/>
        </p:spPr>
      </p:pic>
      <p:pic>
        <p:nvPicPr>
          <p:cNvPr id="7173" name="Picture 5" descr="\\1c-server\doc\СЕРВИСНЫЙ ЦЕНТР\ПТЗ 2019\Презентация\фото отказов\0-02-04-b4edaf272a68cbfb8d758328824ee67b3b3c26a886c2a8d2b233f55679c80603_7884e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000108"/>
            <a:ext cx="2571768" cy="1928826"/>
          </a:xfrm>
          <a:prstGeom prst="rect">
            <a:avLst/>
          </a:prstGeom>
          <a:noFill/>
        </p:spPr>
      </p:pic>
      <p:pic>
        <p:nvPicPr>
          <p:cNvPr id="7174" name="Picture 6" descr="\\1c-server\doc\СЕРВИСНЫЙ ЦЕНТР\ПТЗ 2019\Презентация\фото отказов\0-02-04-bae27e5fd64d898019944bec94b0aee17049bf375d56d7d4cd9331ec9db08019_e7506f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000108"/>
            <a:ext cx="1857388" cy="2476517"/>
          </a:xfrm>
          <a:prstGeom prst="rect">
            <a:avLst/>
          </a:prstGeom>
          <a:noFill/>
        </p:spPr>
      </p:pic>
      <p:pic>
        <p:nvPicPr>
          <p:cNvPr id="7175" name="Picture 7" descr="\\1c-server\doc\СЕРВИСНЫЙ ЦЕНТР\ПТЗ 2019\Презентация\фото отказов\0-02-05-8e4a5194734a549b04773c208d3e043f288c95dc056406d8b0e9da1b5d831198_6d574ab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3000372"/>
            <a:ext cx="2571768" cy="1928826"/>
          </a:xfrm>
          <a:prstGeom prst="rect">
            <a:avLst/>
          </a:prstGeom>
          <a:noFill/>
        </p:spPr>
      </p:pic>
      <p:pic>
        <p:nvPicPr>
          <p:cNvPr id="7176" name="Picture 8" descr="\\1c-server\doc\СЕРВИСНЫЙ ЦЕНТР\ПТЗ 2019\Презентация\фото отказов\0-02-05-bb589c72c4d87a4bb988778c2a782d942fb9449efe594b2fa7ac2d68956cdfae_8ac8ef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1000107"/>
            <a:ext cx="2000264" cy="2794019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Несоблюдение эксплуатационных норм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3794" name="Picture 2" descr="\\1c-server\doc\СЕРВИСНЫЙ ЦЕНТР\ПТЗ 2019\отказы\2019\№212 Дон колодки\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5000636"/>
            <a:ext cx="2571768" cy="114300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478632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4100" name="Picture 4" descr="\\1c-server\doc\СЕРВИСНЫЙ ЦЕНТР\ПТЗ 2019\Презентация\Обучение Урал ЛТД\фото К7\пункт 2 изменения\изображение_viber_2020-01-27_11-15-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642918"/>
            <a:ext cx="1905600" cy="1429200"/>
          </a:xfrm>
          <a:prstGeom prst="rect">
            <a:avLst/>
          </a:prstGeom>
          <a:noFill/>
        </p:spPr>
      </p:pic>
      <p:pic>
        <p:nvPicPr>
          <p:cNvPr id="17" name="Picture 6" descr="\\1c-server\doc\СЕРВИСНЫЙ ЦЕНТР\ПТЗ 2019\Презентация\Обучение Урал ЛТД\фото К7\пункт 2 изменения\изображение_viber_2020-01-27_12-43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642918"/>
            <a:ext cx="1905600" cy="1429200"/>
          </a:xfrm>
          <a:prstGeom prst="rect">
            <a:avLst/>
          </a:prstGeom>
          <a:noFill/>
        </p:spPr>
      </p:pic>
      <p:pic>
        <p:nvPicPr>
          <p:cNvPr id="18" name="Picture 2" descr="\\1c-server\doc\СЕРВИСНЫЙ ЦЕНТР\ПТЗ 2019\Презентация\Обучение Урал ЛТД\фото К7\пункт 2 изменения\изображение_viber_2020-01-27_11-15-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214686"/>
            <a:ext cx="1905014" cy="1428760"/>
          </a:xfrm>
          <a:prstGeom prst="rect">
            <a:avLst/>
          </a:prstGeom>
          <a:noFill/>
        </p:spPr>
      </p:pic>
      <p:pic>
        <p:nvPicPr>
          <p:cNvPr id="19" name="Picture 4" descr="\\1c-server\doc\СЕРВИСНЫЙ ЦЕНТР\ПТЗ 2019\Презентация\Обучение Урал ЛТД\фото К7\пункт 2 изменения\изображение_viber_2020-01-27_11-15-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3214686"/>
            <a:ext cx="1905015" cy="1428760"/>
          </a:xfrm>
          <a:prstGeom prst="rect">
            <a:avLst/>
          </a:prstGeom>
          <a:noFill/>
        </p:spPr>
      </p:pic>
      <p:pic>
        <p:nvPicPr>
          <p:cNvPr id="20" name="Picture 5" descr="\\1c-server\doc\СЕРВИСНЫЙ ЦЕНТР\ПТЗ 2019\Презентация\Обучение Урал ЛТД\фото К7\пункт 2 изменения\изображение_viber_2020-01-27_11-15-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3214686"/>
            <a:ext cx="1905013" cy="1428760"/>
          </a:xfrm>
          <a:prstGeom prst="rect">
            <a:avLst/>
          </a:prstGeom>
          <a:noFill/>
        </p:spPr>
      </p:pic>
      <p:pic>
        <p:nvPicPr>
          <p:cNvPr id="21" name="Picture 2" descr="\\1c-server\doc\СЕРВИСНЫЙ ЦЕНТР\ПТЗ 2019\Презентация\Обучение Урал ЛТД\фото К7\пункт 2 изменения\изображение_viber_2020-01-27_11-15-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642918"/>
            <a:ext cx="1904400" cy="1428300"/>
          </a:xfrm>
          <a:prstGeom prst="rect">
            <a:avLst/>
          </a:prstGeom>
          <a:noFill/>
        </p:spPr>
      </p:pic>
      <p:pic>
        <p:nvPicPr>
          <p:cNvPr id="22" name="Picture 5" descr="\\1c-server\doc\СЕРВИСНЫЙ ЦЕНТР\ПТЗ 2019\Презентация\Обучение Урал ЛТД\фото К7\пункт 2 изменения\изображение_viber_2020-01-27_11-15-4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3214686"/>
            <a:ext cx="1904400" cy="1428300"/>
          </a:xfrm>
          <a:prstGeom prst="rect">
            <a:avLst/>
          </a:prstGeom>
          <a:noFill/>
        </p:spPr>
      </p:pic>
      <p:pic>
        <p:nvPicPr>
          <p:cNvPr id="23" name="Picture 7" descr="\\1c-server\doc\СЕРВИСНЫЙ ЦЕНТР\ПТЗ 2019\Презентация\Обучение Урал ЛТД\фото К7\пункт 2 изменения\изображение_viber_2020-01-27_11-15-5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642918"/>
            <a:ext cx="1904400" cy="14283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14348" y="221455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Радиатор с измененным расположением сот</a:t>
            </a:r>
            <a:endParaRPr lang="ru-RU" sz="9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14612" y="221455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Отделена лестница от кабины</a:t>
            </a:r>
            <a:endParaRPr lang="ru-RU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57752" y="221455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Установлены гидроопоры под кабиной</a:t>
            </a:r>
            <a:endParaRPr lang="ru-RU" sz="9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58016" y="221455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Выхлопная труба отделена от кабины</a:t>
            </a:r>
            <a:endParaRPr lang="ru-RU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14348" y="478632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 топливный фильтр с подогревом</a:t>
            </a:r>
            <a:endParaRPr lang="ru-RU" sz="9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786050" y="4786322"/>
            <a:ext cx="1928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Установлены розетки 12В для подключения рабочего оборудования</a:t>
            </a:r>
            <a:endParaRPr lang="ru-RU" sz="9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857752" y="478632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 пластиковый расширительный бочок</a:t>
            </a:r>
            <a:endParaRPr lang="ru-RU" sz="9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929454" y="478632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Увеличена заливная горловина топливного бака</a:t>
            </a:r>
            <a:endParaRPr lang="ru-RU" sz="900" b="1" dirty="0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78632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78632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478632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Нарушение правил эксплуатации </a:t>
            </a:r>
            <a:r>
              <a:rPr lang="ru-RU" sz="1800" dirty="0" smtClean="0">
                <a:solidFill>
                  <a:schemeClr val="tx1"/>
                </a:solidFill>
              </a:rPr>
              <a:t>навески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\\1c-server\doc\СЕРВИСНЫЙ ЦЕНТР\ПТЗ 2019\Презентация\фото отказов\изображение_viber_2020-01-27_15-45-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429000"/>
            <a:ext cx="1857388" cy="2500330"/>
          </a:xfrm>
          <a:prstGeom prst="rect">
            <a:avLst/>
          </a:prstGeom>
          <a:noFill/>
        </p:spPr>
      </p:pic>
      <p:pic>
        <p:nvPicPr>
          <p:cNvPr id="8195" name="Picture 3" descr="\\1c-server\doc\СЕРВИСНЫЙ ЦЕНТР\ПТЗ 2019\Презентация\фото отказов\изображение_viber_2020-01-27_15-45-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429000"/>
            <a:ext cx="1875230" cy="2500306"/>
          </a:xfrm>
          <a:prstGeom prst="rect">
            <a:avLst/>
          </a:prstGeom>
          <a:noFill/>
        </p:spPr>
      </p:pic>
      <p:pic>
        <p:nvPicPr>
          <p:cNvPr id="8196" name="Picture 4" descr="\\1c-server\doc\СЕРВИСНЫЙ ЦЕНТР\ПТЗ 2019\Презентация\фото отказов\0-02-04-5742c4eacb7b3f8db1b7f2874cc4d4c126de4fc8f45af9731a61574a33e38e6b_cf14ffc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71546"/>
            <a:ext cx="3071834" cy="2286016"/>
          </a:xfrm>
          <a:prstGeom prst="rect">
            <a:avLst/>
          </a:prstGeom>
          <a:noFill/>
        </p:spPr>
      </p:pic>
      <p:pic>
        <p:nvPicPr>
          <p:cNvPr id="8197" name="Picture 5" descr="\\1c-server\doc\СЕРВИСНЫЙ ЦЕНТР\ПТЗ 2019\Презентация\фото отказов\0-02-04-8258ae8380f7d10bbfd7da86e0208c0c4f07a9bb424bca62b9e247a924a8f742_e17c6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071546"/>
            <a:ext cx="3071834" cy="2303876"/>
          </a:xfrm>
          <a:prstGeom prst="rect">
            <a:avLst/>
          </a:prstGeom>
          <a:noFill/>
        </p:spPr>
      </p:pic>
      <p:pic>
        <p:nvPicPr>
          <p:cNvPr id="8198" name="Picture 6" descr="\\1c-server\doc\СЕРВИСНЫЙ ЦЕНТР\ПТЗ 2019\Презентация\фото отказов\0-02-04-bdcb4fb7b0b333602053a2a1a12d314ea7a9f985cf1c65db5cd9e5579faa7ab4_dd1b34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071546"/>
            <a:ext cx="1857388" cy="2286016"/>
          </a:xfrm>
          <a:prstGeom prst="rect">
            <a:avLst/>
          </a:prstGeom>
          <a:noFill/>
        </p:spPr>
      </p:pic>
      <p:pic>
        <p:nvPicPr>
          <p:cNvPr id="8199" name="Picture 7" descr="\\1c-server\doc\СЕРВИСНЫЙ ЦЕНТР\ПТЗ 2019\отказы\2019\№274 Арофирма Пионер Тяга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3429000"/>
            <a:ext cx="1857388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9218" name="Picture 2" descr="\\1c-server\doc\СЕРВИСНЫЙ ЦЕНТР\ПТЗ 2019\Презентация\фото отказов\0-02-04-1ca8a45960002249b1ab339cd186bd295893ce9c8840450ce08f1404a2da005b_ed29e9e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66638" y="762000"/>
            <a:ext cx="3018242" cy="4024322"/>
          </a:xfrm>
          <a:prstGeom prst="rect">
            <a:avLst/>
          </a:prstGeom>
          <a:noFill/>
        </p:spPr>
      </p:pic>
      <p:pic>
        <p:nvPicPr>
          <p:cNvPr id="9220" name="Picture 4" descr="\\1c-server\doc\СЕРВИСНЫЙ ЦЕНТР\ПТЗ 2019\Презентация\фото отказов\0-02-05-7371ce6f7229674b8fc038b9eba5f4ccc2644568e56ca4c8049798d6ea6e7ec5_684fb54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100931" y="327774"/>
            <a:ext cx="1714513" cy="2916306"/>
          </a:xfrm>
          <a:prstGeom prst="rect">
            <a:avLst/>
          </a:prstGeom>
          <a:noFill/>
        </p:spPr>
      </p:pic>
      <p:pic>
        <p:nvPicPr>
          <p:cNvPr id="9223" name="Picture 7" descr="\\1c-server\doc\СЕРВИСНЫЙ ЦЕНТР\ПТЗ 2019\отказы\2019\№ шины Сердюков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6320560" y="6749132"/>
            <a:ext cx="1361788" cy="2420956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Несоблюдение внутреннего давления в шинах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9225" name="Picture 9" descr="\\1c-server\doc\СЕРВИСНЫЙ ЦЕНТР\ПТЗ 2019\отказы\2019\№287 Калинина покрышки\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2714621"/>
            <a:ext cx="2928958" cy="3500462"/>
          </a:xfrm>
          <a:prstGeom prst="rect">
            <a:avLst/>
          </a:prstGeom>
          <a:noFill/>
        </p:spPr>
      </p:pic>
      <p:pic>
        <p:nvPicPr>
          <p:cNvPr id="9226" name="Picture 10" descr="\\1c-server\doc\СЕРВИСНЫЙ ЦЕНТР\ПТЗ 2019\Презентация\фото отказов\0-02-04-e43692b788a5ae53c86324675ed8be7908ca64c1e280bb7a10fee90086985c3f_c2db68d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0" y="928670"/>
            <a:ext cx="5072098" cy="528641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Правила оформления </a:t>
            </a:r>
            <a:r>
              <a:rPr lang="ru-RU" sz="1400" dirty="0" smtClean="0">
                <a:solidFill>
                  <a:schemeClr val="tx1"/>
                </a:solidFill>
              </a:rPr>
              <a:t>сообщений об отказе и перечень необходимых документов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71546"/>
            <a:ext cx="379267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928670"/>
            <a:ext cx="4071966" cy="2585323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При оформлении заявки об отказе трактора «Кировец» необходимо:</a:t>
            </a:r>
          </a:p>
          <a:p>
            <a:endParaRPr lang="ru-RU" sz="900" dirty="0" smtClean="0"/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/>
              <a:t>Отправить  на электронную почту </a:t>
            </a:r>
            <a:r>
              <a:rPr lang="ru-RU" sz="1100" dirty="0" smtClean="0"/>
              <a:t>                              ООО  </a:t>
            </a:r>
            <a:r>
              <a:rPr lang="ru-RU" sz="1100" dirty="0" smtClean="0"/>
              <a:t>«</a:t>
            </a:r>
            <a:r>
              <a:rPr lang="ru-RU" sz="1100" dirty="0" err="1" smtClean="0"/>
              <a:t>Волгоградагроснаб</a:t>
            </a:r>
            <a:r>
              <a:rPr lang="ru-RU" sz="1100" dirty="0" smtClean="0"/>
              <a:t>» (</a:t>
            </a:r>
            <a:r>
              <a:rPr lang="en-US" sz="1100" b="1" dirty="0" smtClean="0"/>
              <a:t>service@volagro.ru</a:t>
            </a:r>
            <a:r>
              <a:rPr lang="en-US" sz="1100" dirty="0" smtClean="0"/>
              <a:t>)  </a:t>
            </a:r>
            <a:r>
              <a:rPr lang="ru-RU" sz="1100" dirty="0" smtClean="0"/>
              <a:t>сообщение об отказа в приведенной форме.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/>
              <a:t>Сообщение должно содержать подробную информацию о месте проявления отказа, как произошел отказ, при выполнении каких работ произошел отказ. Обязательно предоставить по электронной почте фотографии отказа, показание </a:t>
            </a:r>
            <a:r>
              <a:rPr lang="ru-RU" sz="1100" dirty="0" err="1" smtClean="0"/>
              <a:t>мотосчетчика</a:t>
            </a:r>
            <a:r>
              <a:rPr lang="ru-RU" sz="1100" dirty="0" smtClean="0"/>
              <a:t>, заводской номер трактора, бирка отказавшей сборочной единицы (трактор обязательно должен быть чистым), В случае отказа номерного узла/агрегата (КПП; мост) №…..</a:t>
            </a:r>
          </a:p>
        </p:txBody>
      </p:sp>
      <p:pic>
        <p:nvPicPr>
          <p:cNvPr id="1027" name="Picture 3" descr="\\1c-server\doc\СЕРВИСНЫЙ ЦЕНТР\ПТЗ 2019\отказы\2019\№67 ООО Дон поддон\1.jpg"/>
          <p:cNvPicPr>
            <a:picLocks noChangeAspect="1" noChangeArrowheads="1"/>
          </p:cNvPicPr>
          <p:nvPr/>
        </p:nvPicPr>
        <p:blipFill>
          <a:blip r:embed="rId4" cstate="print"/>
          <a:srcRect l="9154" r="3248"/>
          <a:stretch>
            <a:fillRect/>
          </a:stretch>
        </p:blipFill>
        <p:spPr bwMode="auto">
          <a:xfrm>
            <a:off x="1785918" y="4000504"/>
            <a:ext cx="2143140" cy="1363571"/>
          </a:xfrm>
          <a:prstGeom prst="rect">
            <a:avLst/>
          </a:prstGeom>
          <a:noFill/>
        </p:spPr>
      </p:pic>
      <p:pic>
        <p:nvPicPr>
          <p:cNvPr id="1028" name="Picture 4" descr="\\1c-server\doc\СЕРВИСНЫЙ ЦЕНТР\ПТЗ 2019\отказы\2019\№67 ООО Дон поддон\4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5429264"/>
            <a:ext cx="2357454" cy="957252"/>
          </a:xfrm>
          <a:prstGeom prst="rect">
            <a:avLst/>
          </a:prstGeom>
          <a:noFill/>
        </p:spPr>
      </p:pic>
      <p:pic>
        <p:nvPicPr>
          <p:cNvPr id="1029" name="Picture 5" descr="\\1c-server\doc\СЕРВИСНЫЙ ЦЕНТР\ПТЗ 2019\отказы\2019\№100 Виктория К2143\6.jpg"/>
          <p:cNvPicPr>
            <a:picLocks noChangeAspect="1" noChangeArrowheads="1"/>
          </p:cNvPicPr>
          <p:nvPr/>
        </p:nvPicPr>
        <p:blipFill>
          <a:blip r:embed="rId6" cstate="print"/>
          <a:srcRect t="8268" b="1181"/>
          <a:stretch>
            <a:fillRect/>
          </a:stretch>
        </p:blipFill>
        <p:spPr bwMode="auto">
          <a:xfrm>
            <a:off x="642910" y="4000504"/>
            <a:ext cx="1079274" cy="1357322"/>
          </a:xfrm>
          <a:prstGeom prst="rect">
            <a:avLst/>
          </a:prstGeom>
          <a:noFill/>
        </p:spPr>
      </p:pic>
      <p:pic>
        <p:nvPicPr>
          <p:cNvPr id="1030" name="Picture 6" descr="\\1c-server\doc\СЕРВИСНЫЙ ЦЕНТР\ПТЗ 2019\отказы\2019\№127 К0784 МПП\9 — копия.jpg"/>
          <p:cNvPicPr>
            <a:picLocks noChangeAspect="1" noChangeArrowheads="1"/>
          </p:cNvPicPr>
          <p:nvPr/>
        </p:nvPicPr>
        <p:blipFill>
          <a:blip r:embed="rId7" cstate="print"/>
          <a:srcRect b="18220"/>
          <a:stretch>
            <a:fillRect/>
          </a:stretch>
        </p:blipFill>
        <p:spPr bwMode="auto">
          <a:xfrm>
            <a:off x="3071802" y="5429264"/>
            <a:ext cx="1871639" cy="957677"/>
          </a:xfrm>
          <a:prstGeom prst="rect">
            <a:avLst/>
          </a:prstGeom>
          <a:noFill/>
        </p:spPr>
      </p:pic>
      <p:pic>
        <p:nvPicPr>
          <p:cNvPr id="2" name="Picture 2" descr="\\1c-server\doc\СЕРВИСНЫЙ ЦЕНТР\ПТЗ 2019\Презентация\ВолГАУ 2020\изображение_viber_2019-11-13_14-14-20.jpg"/>
          <p:cNvPicPr>
            <a:picLocks noChangeAspect="1" noChangeArrowheads="1"/>
          </p:cNvPicPr>
          <p:nvPr/>
        </p:nvPicPr>
        <p:blipFill>
          <a:blip r:embed="rId8" cstate="print"/>
          <a:srcRect l="4724" t="5879" r="33071"/>
          <a:stretch>
            <a:fillRect/>
          </a:stretch>
        </p:blipFill>
        <p:spPr bwMode="auto">
          <a:xfrm>
            <a:off x="4000496" y="4000504"/>
            <a:ext cx="936000" cy="136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2910" y="3500438"/>
            <a:ext cx="4071966" cy="430887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Заявки на ремонт и ТО оформленные ненадлежащим образом рассматриваться не будут!</a:t>
            </a:r>
            <a:endParaRPr lang="ru-RU" sz="11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rcRect l="3579" r="4295"/>
          <a:stretch>
            <a:fillRect/>
          </a:stretch>
        </p:blipFill>
        <p:spPr>
          <a:xfrm>
            <a:off x="571472" y="714356"/>
            <a:ext cx="7926967" cy="2857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3857628"/>
            <a:ext cx="6286544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93BC10"/>
                </a:solidFill>
                <a:latin typeface="Rockwell Nova Cond" pitchFamily="18" charset="0"/>
                <a:ea typeface="Yu Gothic UI Semilight" pitchFamily="34" charset="-128"/>
              </a:rPr>
              <a:t>Спасибо за внимание!</a:t>
            </a:r>
            <a:endParaRPr lang="ru-RU" sz="4400" dirty="0">
              <a:solidFill>
                <a:srgbClr val="93BC10"/>
              </a:solidFill>
              <a:latin typeface="Rockwell Nova Cond" pitchFamily="18" charset="0"/>
              <a:ea typeface="Yu Gothic UI Semilight" pitchFamily="34" charset="-128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Конец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464344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64344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8" name="Picture 3" descr="\\1c-server\doc\СЕРВИСНЫЙ ЦЕНТР\ПТЗ 2019\Презентация\Обучение Урал ЛТД\фото К7\пункт 2 изменения\изображение_viber_2020-01-27_15-46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642918"/>
            <a:ext cx="1905600" cy="1429200"/>
          </a:xfrm>
          <a:prstGeom prst="rect">
            <a:avLst/>
          </a:prstGeom>
          <a:noFill/>
        </p:spPr>
      </p:pic>
      <p:pic>
        <p:nvPicPr>
          <p:cNvPr id="19" name="Picture 4" descr="\\1c-server\doc\СЕРВИСНЫЙ ЦЕНТР\ПТЗ 2019\Презентация\Обучение Урал ЛТД\фото К7\пункт 2 изменения\изображение_viber_2020-01-27_15-46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642918"/>
            <a:ext cx="1905600" cy="1429200"/>
          </a:xfrm>
          <a:prstGeom prst="rect">
            <a:avLst/>
          </a:prstGeom>
          <a:noFill/>
        </p:spPr>
      </p:pic>
      <p:pic>
        <p:nvPicPr>
          <p:cNvPr id="20" name="Picture 2" descr="\\1c-server\doc\СЕРВИСНЫЙ ЦЕНТР\ПТЗ 2019\Презентация\Обучение Урал ЛТД\фото К7\пункт 2 изменения\изображение_viber_2020-01-27_11-15-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642918"/>
            <a:ext cx="1905600" cy="1429200"/>
          </a:xfrm>
          <a:prstGeom prst="rect">
            <a:avLst/>
          </a:prstGeom>
          <a:noFill/>
        </p:spPr>
      </p:pic>
      <p:pic>
        <p:nvPicPr>
          <p:cNvPr id="21" name="Picture 3" descr="\\1c-server\doc\СЕРВИСНЫЙ ЦЕНТР\ПТЗ 2019\Презентация\Обучение Урал ЛТД\фото К7\пункт 2 изменения\изображение_viber_2020-01-27_11-15-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3143248"/>
            <a:ext cx="1905600" cy="1429200"/>
          </a:xfrm>
          <a:prstGeom prst="rect">
            <a:avLst/>
          </a:prstGeom>
          <a:noFill/>
        </p:spPr>
      </p:pic>
      <p:pic>
        <p:nvPicPr>
          <p:cNvPr id="22" name="Picture 6" descr="\\1c-server\doc\СЕРВИСНЫЙ ЦЕНТР\ПТЗ 2019\Презентация\Обучение Урал ЛТД\фото К7\пункт 2 изменения\изображение_viber_2020-01-27_11-15-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3143248"/>
            <a:ext cx="1905600" cy="1429200"/>
          </a:xfrm>
          <a:prstGeom prst="rect">
            <a:avLst/>
          </a:prstGeom>
          <a:noFill/>
        </p:spPr>
      </p:pic>
      <p:pic>
        <p:nvPicPr>
          <p:cNvPr id="23" name="Picture 7" descr="\\1c-server\doc\СЕРВИСНЫЙ ЦЕНТР\ПТЗ 2019\Презентация\Обучение Урал ЛТД\фото К7\пункт 2 изменения\изображение_viber_2020-01-27_11-15-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642918"/>
            <a:ext cx="1905600" cy="1429200"/>
          </a:xfrm>
          <a:prstGeom prst="rect">
            <a:avLst/>
          </a:prstGeom>
          <a:noFill/>
        </p:spPr>
      </p:pic>
      <p:pic>
        <p:nvPicPr>
          <p:cNvPr id="24" name="Picture 9" descr="\\1c-server\doc\СЕРВИСНЫЙ ЦЕНТР\ПТЗ 2019\Презентация\Обучение Урал ЛТД\фото К7\пункт 2 изменения\изображение_viber_2020-01-27_11-15-3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3174" y="3143248"/>
            <a:ext cx="1905600" cy="1429200"/>
          </a:xfrm>
          <a:prstGeom prst="rect">
            <a:avLst/>
          </a:prstGeom>
          <a:noFill/>
        </p:spPr>
      </p:pic>
      <p:pic>
        <p:nvPicPr>
          <p:cNvPr id="25" name="Picture 7" descr="\\1c-server\doc\СЕРВИСНЫЙ ЦЕНТР\ПТЗ 2019\Презентация\Обучение Урал ЛТД\фото К7\пункт 2 изменения\изображение_viber_2020-01-27_15-45-5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43702" y="3143248"/>
            <a:ext cx="1905600" cy="14292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42910" y="2214554"/>
            <a:ext cx="1857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Преобразователь на 50А</a:t>
            </a:r>
            <a:endParaRPr lang="ru-RU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43174" y="221455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 smtClean="0"/>
              <a:t>Отопитель</a:t>
            </a:r>
            <a:r>
              <a:rPr lang="ru-RU" sz="900" b="1" dirty="0" smtClean="0"/>
              <a:t> кабины перенесен под рычаги управления</a:t>
            </a:r>
            <a:endParaRPr lang="ru-RU" sz="9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643438" y="2214554"/>
            <a:ext cx="39290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Установлены фильтры с большой степенью фильтрации</a:t>
            </a:r>
            <a:endParaRPr lang="ru-RU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42910" y="4643446"/>
            <a:ext cx="1928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ГБЦ производства </a:t>
            </a:r>
            <a:r>
              <a:rPr lang="en-US" sz="900" b="1" dirty="0" smtClean="0"/>
              <a:t>KAMAZ</a:t>
            </a:r>
            <a:endParaRPr lang="ru-RU" sz="9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643174" y="4643446"/>
            <a:ext cx="1928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 генератор на 110А</a:t>
            </a:r>
            <a:endParaRPr lang="ru-RU" sz="9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643438" y="464344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Компрессор кондиционера установлен на двигатель</a:t>
            </a:r>
            <a:endParaRPr lang="ru-RU" sz="9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643702" y="464344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Усовершенствованная </a:t>
            </a:r>
            <a:r>
              <a:rPr lang="ru-RU" sz="900" b="1" dirty="0" err="1" smtClean="0"/>
              <a:t>шумоизоляция</a:t>
            </a:r>
            <a:r>
              <a:rPr lang="ru-RU" sz="900" b="1" dirty="0" smtClean="0"/>
              <a:t> кабины</a:t>
            </a:r>
            <a:endParaRPr lang="ru-RU" sz="900" b="1" dirty="0"/>
          </a:p>
        </p:txBody>
      </p:sp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21455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64344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64344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1" name="Picture 5" descr="\\1c-server\doc\СЕРВИСНЫЙ ЦЕНТР\ПТЗ 2019\Презентация\Обучение Урал ЛТД\фото К7\пункт 2 изменения\изображение_viber_2020-01-27_11-15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500042"/>
            <a:ext cx="1905600" cy="1429200"/>
          </a:xfrm>
          <a:prstGeom prst="rect">
            <a:avLst/>
          </a:prstGeom>
          <a:noFill/>
        </p:spPr>
      </p:pic>
      <p:pic>
        <p:nvPicPr>
          <p:cNvPr id="18" name="Picture 3" descr="\\1c-server\doc\СЕРВИСНЫЙ ЦЕНТР\ПТЗ 2019\Презентация\Обучение Урал ЛТД\фото К7\пункт 2 изменения\изображение_viber_2020-01-27_11-15-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500042"/>
            <a:ext cx="1904400" cy="1428300"/>
          </a:xfrm>
          <a:prstGeom prst="rect">
            <a:avLst/>
          </a:prstGeom>
          <a:noFill/>
        </p:spPr>
      </p:pic>
      <p:pic>
        <p:nvPicPr>
          <p:cNvPr id="19" name="Picture 4" descr="\\1c-server\doc\СЕРВИСНЫЙ ЦЕНТР\ПТЗ 2019\Презентация\Обучение Урал ЛТД\фото К7\пункт 2 изменения\изображение_viber_2020-01-27_11-15-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00042"/>
            <a:ext cx="1428760" cy="1905013"/>
          </a:xfrm>
          <a:prstGeom prst="rect">
            <a:avLst/>
          </a:prstGeom>
          <a:noFill/>
        </p:spPr>
      </p:pic>
      <p:pic>
        <p:nvPicPr>
          <p:cNvPr id="20" name="Picture 6" descr="\\1c-server\doc\СЕРВИСНЫЙ ЦЕНТР\ПТЗ 2019\Презентация\Обучение Урал ЛТД\фото К7\пункт 2 изменения\изображение_viber_2020-01-27_11-15-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500042"/>
            <a:ext cx="1428759" cy="190501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14348" y="2500306"/>
            <a:ext cx="1500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Увеличен поддон КП и добавлен уровень масла</a:t>
            </a:r>
            <a:endParaRPr lang="ru-RU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57422" y="2500306"/>
            <a:ext cx="1500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Заменены ГЦ навески</a:t>
            </a:r>
            <a:endParaRPr lang="ru-RU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857620" y="200024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На трактора </a:t>
            </a:r>
          </a:p>
          <a:p>
            <a:pPr algn="ctr"/>
            <a:r>
              <a:rPr lang="ru-RU" sz="900" b="1" dirty="0" smtClean="0"/>
              <a:t>комплектуемых мостами Т-400 установлены ПГУ тормозной системы</a:t>
            </a:r>
            <a:endParaRPr lang="ru-RU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929322" y="200024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Установлены втулки для облегчения демонтажа ГЦ</a:t>
            </a:r>
            <a:endParaRPr lang="ru-RU" sz="900" b="1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250030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250030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2000240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2000240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27" name="Picture 3" descr="\\1c-server\doc\Старшова\Комплект плакатов от 18112016\01_Общее устройство трактора К-744 серии Р_лист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60960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Общее устройство</a:t>
            </a:r>
            <a:r>
              <a:rPr lang="ru-RU" baseline="0" dirty="0" smtClean="0">
                <a:solidFill>
                  <a:schemeClr val="bg1"/>
                </a:solidFill>
              </a:rPr>
              <a:t> К-744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Серийные номера составных частей трактора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7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071547"/>
            <a:ext cx="2500330" cy="269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857628"/>
            <a:ext cx="4001121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3857628"/>
            <a:ext cx="3714776" cy="227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6234134" cy="563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900" b="1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Серийные номера составных частей трактора Часть 2</a:t>
            </a:r>
            <a:endParaRPr lang="ru-R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6286544" cy="349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AutoShape 4" descr="https://apf.mail.ru/cgi-bin/readmsg/%D0%9D%D0%BE%D0%BC%D0%B5%D1%80%D0%B0%20%D0%BD%D0%B0%20%D1%88%D0%B8%D0%BD%D0%B0%D1%85.jpg?id=15725252512040247160%3B0%3B2&amp;x-email=service%40volagro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 descr="C:\Users\Vuse\Downloads\Номера на шинах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857628"/>
            <a:ext cx="4071966" cy="2286565"/>
          </a:xfrm>
          <a:prstGeom prst="rect">
            <a:avLst/>
          </a:prstGeom>
          <a:noFill/>
        </p:spPr>
      </p:pic>
      <p:pic>
        <p:nvPicPr>
          <p:cNvPr id="3" name="Picture 5" descr="\\1c-server\doc\СЕРВИСНЫЙ ЦЕНТР\ПТЗ 2019\Презентация\фото отказов\изображение_viber_2020-01-27_15-45-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571612"/>
            <a:ext cx="2286016" cy="1714512"/>
          </a:xfrm>
          <a:prstGeom prst="rect">
            <a:avLst/>
          </a:prstGeom>
          <a:noFill/>
        </p:spPr>
      </p:pic>
      <p:pic>
        <p:nvPicPr>
          <p:cNvPr id="10246" name="Picture 6" descr="\\1c-server\doc\СЕРВИСНЫЙ ЦЕНТР\ПТЗ 2019\отказы\2019\№287 Калинина покрышки\замена\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3857629"/>
            <a:ext cx="3429024" cy="228601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Номер</a:t>
            </a:r>
            <a:r>
              <a:rPr lang="ru-RU" baseline="0" dirty="0" smtClean="0">
                <a:solidFill>
                  <a:schemeClr val="bg1"/>
                </a:solidFill>
              </a:rPr>
              <a:t> шины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7170" name="Picture 2" descr="\\1c-server\doc\СЕРВИСНЫЙ ЦЕНТР\ПТЗ 2019\Презентация\ВолГАУ 2020\Обучение Урал ЛТД\фото К7\пункт 2 изменения\изображение_viber_2020-01-27_15-46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429024" cy="257176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Органы управления. Сиденье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000108"/>
            <a:ext cx="244836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1000108"/>
            <a:ext cx="249999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143380"/>
            <a:ext cx="8248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1000108"/>
            <a:ext cx="8358246" cy="507831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C0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трактора «Кировец»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Общая информация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Ключевые характеристики трактора «Кировец»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Основные технические характеристики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Произошедшие изменения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Общее устройство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Серийные номера составных частей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Органы управления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Устройство редуктора привода насосов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Устройство коробки передач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Устройство ведущего вала коробки передач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Гидросистема коробки передач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Карданная передача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Устройство ведущего моста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Тормозные механизмы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Устройство и принцип работы ведущего моста Т400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Гидросистема рабочего оборудования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Пневматическая система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Система кондиционирования и отопления 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Механизм отбора мощности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Двигатели ТМЗ, </a:t>
            </a:r>
            <a:r>
              <a:rPr lang="en-US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Mercedes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Правила эксплуатации пневматических шин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Механизм навески и сцепное устройство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Техническое обслуживание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Работа на тракторе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Хранение топлива</a:t>
            </a:r>
          </a:p>
          <a:p>
            <a:pPr marL="228600" indent="-228600" algn="ctr">
              <a:buFont typeface="Wingdings" pitchFamily="2" charset="2"/>
              <a:buChar char="v"/>
            </a:pPr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Неправильная эксплуатация</a:t>
            </a:r>
            <a:endParaRPr lang="ru-RU" sz="1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Темы: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Органы управления. Рулевая колонка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46291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r="3325"/>
          <a:stretch>
            <a:fillRect/>
          </a:stretch>
        </p:blipFill>
        <p:spPr bwMode="auto">
          <a:xfrm>
            <a:off x="5357818" y="1142984"/>
            <a:ext cx="314001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Органы управления. Панель управления рулевой колонки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\\1c-server\doc\СЕРВИСНЫЙ ЦЕНТР\ПТЗ 2019\Презентация\ВолГАУ 2020\изображение_viber_2020-01-31_08-48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928670"/>
            <a:ext cx="3500430" cy="2625323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928670"/>
            <a:ext cx="271464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 l="904"/>
          <a:stretch>
            <a:fillRect/>
          </a:stretch>
        </p:blipFill>
        <p:spPr bwMode="auto">
          <a:xfrm>
            <a:off x="500034" y="3286124"/>
            <a:ext cx="271464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714884"/>
            <a:ext cx="271464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Прямая со стрелкой 25"/>
          <p:cNvCxnSpPr/>
          <p:nvPr/>
        </p:nvCxnSpPr>
        <p:spPr bwMode="auto">
          <a:xfrm rot="10800000" flipV="1">
            <a:off x="5429256" y="1142984"/>
            <a:ext cx="2428892" cy="8572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Прямая со стрелкой 29"/>
          <p:cNvCxnSpPr/>
          <p:nvPr/>
        </p:nvCxnSpPr>
        <p:spPr bwMode="auto">
          <a:xfrm rot="10800000" flipV="1">
            <a:off x="6072198" y="1571612"/>
            <a:ext cx="1714512" cy="5715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/>
          <p:nvPr/>
        </p:nvCxnSpPr>
        <p:spPr bwMode="auto">
          <a:xfrm rot="10800000" flipV="1">
            <a:off x="5786446" y="1357298"/>
            <a:ext cx="2000264" cy="7143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 стрелкой 35"/>
          <p:cNvCxnSpPr/>
          <p:nvPr/>
        </p:nvCxnSpPr>
        <p:spPr bwMode="auto">
          <a:xfrm rot="10800000">
            <a:off x="6429388" y="2214554"/>
            <a:ext cx="1428760" cy="7143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/>
          <p:nvPr/>
        </p:nvCxnSpPr>
        <p:spPr bwMode="auto">
          <a:xfrm rot="10800000">
            <a:off x="6715140" y="2143116"/>
            <a:ext cx="1143008" cy="5715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Прямая со стрелкой 41"/>
          <p:cNvCxnSpPr/>
          <p:nvPr/>
        </p:nvCxnSpPr>
        <p:spPr bwMode="auto">
          <a:xfrm rot="10800000">
            <a:off x="7143768" y="2000240"/>
            <a:ext cx="714380" cy="3571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7786710" y="1000108"/>
            <a:ext cx="285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1</a:t>
            </a:r>
            <a:endParaRPr lang="ru-RU" sz="900" dirty="0"/>
          </a:p>
        </p:txBody>
      </p:sp>
      <p:sp>
        <p:nvSpPr>
          <p:cNvPr id="44" name="TextBox 43"/>
          <p:cNvSpPr txBox="1"/>
          <p:nvPr/>
        </p:nvSpPr>
        <p:spPr>
          <a:xfrm>
            <a:off x="7786710" y="1214422"/>
            <a:ext cx="285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2</a:t>
            </a:r>
            <a:endParaRPr lang="ru-RU" sz="900" dirty="0"/>
          </a:p>
        </p:txBody>
      </p:sp>
      <p:sp>
        <p:nvSpPr>
          <p:cNvPr id="45" name="TextBox 44"/>
          <p:cNvSpPr txBox="1"/>
          <p:nvPr/>
        </p:nvSpPr>
        <p:spPr>
          <a:xfrm>
            <a:off x="7786710" y="1428736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3</a:t>
            </a:r>
            <a:endParaRPr lang="ru-RU" sz="900" dirty="0"/>
          </a:p>
        </p:txBody>
      </p:sp>
      <p:sp>
        <p:nvSpPr>
          <p:cNvPr id="46" name="TextBox 45"/>
          <p:cNvSpPr txBox="1"/>
          <p:nvPr/>
        </p:nvSpPr>
        <p:spPr>
          <a:xfrm>
            <a:off x="7786710" y="2857496"/>
            <a:ext cx="428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4</a:t>
            </a:r>
            <a:endParaRPr lang="ru-RU" sz="900" dirty="0"/>
          </a:p>
        </p:txBody>
      </p:sp>
      <p:sp>
        <p:nvSpPr>
          <p:cNvPr id="47" name="TextBox 46"/>
          <p:cNvSpPr txBox="1"/>
          <p:nvPr/>
        </p:nvSpPr>
        <p:spPr>
          <a:xfrm>
            <a:off x="7786710" y="2643182"/>
            <a:ext cx="2143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5</a:t>
            </a:r>
            <a:endParaRPr lang="ru-RU" sz="900" dirty="0"/>
          </a:p>
        </p:txBody>
      </p:sp>
      <p:sp>
        <p:nvSpPr>
          <p:cNvPr id="48" name="TextBox 47"/>
          <p:cNvSpPr txBox="1"/>
          <p:nvPr/>
        </p:nvSpPr>
        <p:spPr>
          <a:xfrm>
            <a:off x="7786710" y="2285992"/>
            <a:ext cx="428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</a:t>
            </a:r>
            <a:endParaRPr lang="ru-RU" sz="900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3857628"/>
            <a:ext cx="2500330" cy="193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3857628"/>
            <a:ext cx="2500330" cy="153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5357826"/>
            <a:ext cx="2357454" cy="20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Органы управления. Подрулевой переключатель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3762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00109"/>
            <a:ext cx="371477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1876"/>
            <a:ext cx="3643338" cy="267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Органы управления. Выключатель стартера и приборов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4357718" cy="501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357430"/>
            <a:ext cx="1500199" cy="138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Органы управления. Щиток приборов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\\1c-server\doc\СЕРВИСНЫЙ ЦЕНТР\ПТЗ 2019\Презентация\ВолГАУ 2020\изображение_viber_2020-01-31_08-48-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071546"/>
            <a:ext cx="3143272" cy="2357454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00108"/>
            <a:ext cx="26098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572008"/>
            <a:ext cx="76866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3571876"/>
            <a:ext cx="47910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4071942"/>
            <a:ext cx="76866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 bwMode="auto">
          <a:xfrm>
            <a:off x="5286380" y="1500174"/>
            <a:ext cx="1428760" cy="78581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/>
          <p:nvPr/>
        </p:nvCxnSpPr>
        <p:spPr bwMode="auto">
          <a:xfrm>
            <a:off x="5286380" y="2357430"/>
            <a:ext cx="1428760" cy="1428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/>
          <p:nvPr/>
        </p:nvCxnSpPr>
        <p:spPr bwMode="auto">
          <a:xfrm>
            <a:off x="5357818" y="1214422"/>
            <a:ext cx="1714512" cy="10001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 стрелкой 19"/>
          <p:cNvCxnSpPr/>
          <p:nvPr/>
        </p:nvCxnSpPr>
        <p:spPr bwMode="auto">
          <a:xfrm flipV="1">
            <a:off x="5357818" y="2500306"/>
            <a:ext cx="1714512" cy="50006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 стрелкой 25"/>
          <p:cNvCxnSpPr/>
          <p:nvPr/>
        </p:nvCxnSpPr>
        <p:spPr bwMode="auto">
          <a:xfrm rot="5400000" flipH="1" flipV="1">
            <a:off x="7750991" y="2607463"/>
            <a:ext cx="1428760" cy="78581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 стрелкой 27"/>
          <p:cNvCxnSpPr/>
          <p:nvPr/>
        </p:nvCxnSpPr>
        <p:spPr bwMode="auto">
          <a:xfrm rot="5400000" flipH="1" flipV="1">
            <a:off x="8143900" y="2928934"/>
            <a:ext cx="1214446" cy="3571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5143504" y="1071546"/>
            <a:ext cx="357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6</a:t>
            </a:r>
            <a:endParaRPr lang="ru-RU" sz="900" dirty="0"/>
          </a:p>
        </p:txBody>
      </p:sp>
      <p:sp>
        <p:nvSpPr>
          <p:cNvPr id="31" name="TextBox 30"/>
          <p:cNvSpPr txBox="1"/>
          <p:nvPr/>
        </p:nvSpPr>
        <p:spPr>
          <a:xfrm>
            <a:off x="8429652" y="3714752"/>
            <a:ext cx="285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1</a:t>
            </a:r>
            <a:endParaRPr lang="ru-RU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7929586" y="3714752"/>
            <a:ext cx="500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2</a:t>
            </a:r>
            <a:endParaRPr lang="ru-RU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5143504" y="2928934"/>
            <a:ext cx="357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3</a:t>
            </a:r>
            <a:endParaRPr lang="ru-RU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5072066" y="2214554"/>
            <a:ext cx="357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4</a:t>
            </a:r>
            <a:endParaRPr lang="ru-RU" sz="900" dirty="0"/>
          </a:p>
        </p:txBody>
      </p:sp>
      <p:sp>
        <p:nvSpPr>
          <p:cNvPr id="35" name="TextBox 34"/>
          <p:cNvSpPr txBox="1"/>
          <p:nvPr/>
        </p:nvSpPr>
        <p:spPr>
          <a:xfrm>
            <a:off x="5072066" y="1357298"/>
            <a:ext cx="357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5</a:t>
            </a:r>
            <a:endParaRPr lang="ru-RU" sz="9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000372"/>
            <a:ext cx="70485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\\1c-server\doc\СЕРВИСНЫЙ ЦЕНТР\ПТЗ 2019\Презентация\ВолГАУ 2020\изображение_viber_2020-01-31_08-48-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28604"/>
            <a:ext cx="3714776" cy="257176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7072362" cy="551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700092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70199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5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6929486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572008"/>
            <a:ext cx="54292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6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Развитие трактора «Кировец»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82105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643314"/>
            <a:ext cx="71437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71480"/>
            <a:ext cx="54483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2214554"/>
            <a:ext cx="2152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7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00504"/>
            <a:ext cx="695325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0042"/>
            <a:ext cx="70961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8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Органы управления. Переключатели на потолочной панели кабины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482" name="Picture 2" descr="\\1c-server\doc\СЕРВИСНЫЙ ЦЕНТР\ПТЗ 2019\Презентация\ВолГАУ 2020\изображение_viber_2020-01-31_08-48-47.jpg"/>
          <p:cNvPicPr>
            <a:picLocks noChangeAspect="1" noChangeArrowheads="1"/>
          </p:cNvPicPr>
          <p:nvPr/>
        </p:nvPicPr>
        <p:blipFill>
          <a:blip r:embed="rId3"/>
          <a:srcRect t="28346" b="36850"/>
          <a:stretch>
            <a:fillRect/>
          </a:stretch>
        </p:blipFill>
        <p:spPr bwMode="auto">
          <a:xfrm>
            <a:off x="1214414" y="1142984"/>
            <a:ext cx="6858016" cy="1790176"/>
          </a:xfrm>
          <a:prstGeom prst="rect">
            <a:avLst/>
          </a:prstGeom>
          <a:noFill/>
        </p:spPr>
      </p:pic>
      <p:cxnSp>
        <p:nvCxnSpPr>
          <p:cNvPr id="8" name="Соединительная линия уступом 7"/>
          <p:cNvCxnSpPr/>
          <p:nvPr/>
        </p:nvCxnSpPr>
        <p:spPr bwMode="auto">
          <a:xfrm rot="5400000" flipH="1" flipV="1">
            <a:off x="714348" y="2571744"/>
            <a:ext cx="1285884" cy="85725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 стрелкой 19"/>
          <p:cNvCxnSpPr/>
          <p:nvPr/>
        </p:nvCxnSpPr>
        <p:spPr bwMode="auto">
          <a:xfrm rot="5400000" flipH="1" flipV="1">
            <a:off x="1572398" y="2999578"/>
            <a:ext cx="1285884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3"/>
          <p:cNvCxnSpPr/>
          <p:nvPr/>
        </p:nvCxnSpPr>
        <p:spPr bwMode="auto">
          <a:xfrm rot="5400000" flipH="1" flipV="1">
            <a:off x="2072464" y="3000372"/>
            <a:ext cx="1285090" cy="7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26"/>
          <p:cNvCxnSpPr/>
          <p:nvPr/>
        </p:nvCxnSpPr>
        <p:spPr bwMode="auto">
          <a:xfrm rot="5400000" flipH="1" flipV="1">
            <a:off x="2501092" y="2999578"/>
            <a:ext cx="1285884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Прямая со стрелкой 28"/>
          <p:cNvCxnSpPr/>
          <p:nvPr/>
        </p:nvCxnSpPr>
        <p:spPr bwMode="auto">
          <a:xfrm rot="5400000" flipH="1" flipV="1">
            <a:off x="2928926" y="3000372"/>
            <a:ext cx="1286678" cy="7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 стрелкой 33"/>
          <p:cNvCxnSpPr/>
          <p:nvPr/>
        </p:nvCxnSpPr>
        <p:spPr bwMode="auto">
          <a:xfrm rot="5400000" flipH="1" flipV="1">
            <a:off x="3357951" y="2999975"/>
            <a:ext cx="1285884" cy="7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/>
          <p:nvPr/>
        </p:nvCxnSpPr>
        <p:spPr bwMode="auto">
          <a:xfrm rot="5400000" flipH="1" flipV="1">
            <a:off x="3713950" y="3000372"/>
            <a:ext cx="1286678" cy="7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43"/>
          <p:cNvCxnSpPr/>
          <p:nvPr/>
        </p:nvCxnSpPr>
        <p:spPr bwMode="auto">
          <a:xfrm rot="5400000" flipH="1" flipV="1">
            <a:off x="4071934" y="3000372"/>
            <a:ext cx="1285884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Прямая со стрелкой 45"/>
          <p:cNvCxnSpPr/>
          <p:nvPr/>
        </p:nvCxnSpPr>
        <p:spPr bwMode="auto">
          <a:xfrm rot="5400000" flipH="1" flipV="1">
            <a:off x="5285586" y="3000372"/>
            <a:ext cx="1286678" cy="7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785786" y="3643314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1</a:t>
            </a:r>
            <a:endParaRPr lang="ru-RU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071670" y="3643314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2</a:t>
            </a:r>
            <a:endParaRPr lang="ru-RU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571736" y="3643314"/>
            <a:ext cx="500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3</a:t>
            </a:r>
            <a:endParaRPr lang="ru-RU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000364" y="3643314"/>
            <a:ext cx="42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4</a:t>
            </a:r>
            <a:endParaRPr lang="ru-RU" sz="1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428992" y="3643314"/>
            <a:ext cx="285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5</a:t>
            </a:r>
            <a:endParaRPr lang="ru-RU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3857620" y="3643314"/>
            <a:ext cx="35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6</a:t>
            </a:r>
            <a:endParaRPr lang="ru-RU" sz="1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214810" y="3643314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</a:t>
            </a:r>
            <a:endParaRPr lang="ru-RU" sz="12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572000" y="3643314"/>
            <a:ext cx="500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8</a:t>
            </a:r>
            <a:endParaRPr lang="ru-RU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786446" y="3643314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9</a:t>
            </a:r>
            <a:endParaRPr lang="ru-RU" sz="1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714348" y="3929066"/>
            <a:ext cx="8072494" cy="2062103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– Клавиша включения передних рабочих фар;</a:t>
            </a:r>
          </a:p>
          <a:p>
            <a:pPr algn="ctr"/>
            <a:r>
              <a:rPr lang="ru-RU" sz="1600" b="1" dirty="0" smtClean="0"/>
              <a:t>2 – Клавиша включения задних рабочих фар; </a:t>
            </a:r>
          </a:p>
          <a:p>
            <a:pPr algn="ctr"/>
            <a:r>
              <a:rPr lang="ru-RU" sz="1600" b="1" dirty="0" smtClean="0"/>
              <a:t>3 – Клавиша включения знака «Автопоезд»;</a:t>
            </a:r>
          </a:p>
          <a:p>
            <a:pPr algn="ctr"/>
            <a:r>
              <a:rPr lang="ru-RU" sz="1600" b="1" dirty="0" smtClean="0"/>
              <a:t>4 – Клавиша включения проблескового маячка; </a:t>
            </a:r>
          </a:p>
          <a:p>
            <a:pPr algn="ctr"/>
            <a:r>
              <a:rPr lang="ru-RU" sz="1600" b="1" dirty="0" smtClean="0"/>
              <a:t>5 – Клавиша включения заднего стеклоочистителя;</a:t>
            </a:r>
          </a:p>
          <a:p>
            <a:pPr algn="ctr"/>
            <a:r>
              <a:rPr lang="ru-RU" sz="1600" b="1" dirty="0" smtClean="0"/>
              <a:t>6 – Клавиша управления краном отопителя; </a:t>
            </a:r>
          </a:p>
          <a:p>
            <a:pPr algn="ctr"/>
            <a:r>
              <a:rPr lang="ru-RU" sz="1600" b="1" dirty="0" smtClean="0"/>
              <a:t>7 – Клавиша поднятия/опускания шторки;</a:t>
            </a:r>
          </a:p>
          <a:p>
            <a:pPr algn="ctr"/>
            <a:r>
              <a:rPr lang="ru-RU" sz="1600" b="1" dirty="0" smtClean="0"/>
              <a:t>8 – Не задействована; 9 – Панель управления кондиционером.</a:t>
            </a:r>
            <a:endParaRPr lang="ru-RU" sz="16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Органы управления. Управление системами трактора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1000110"/>
            <a:ext cx="3429024" cy="356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071546"/>
            <a:ext cx="492922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3" y="4572008"/>
            <a:ext cx="435771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3" y="5143512"/>
            <a:ext cx="435771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4572009"/>
            <a:ext cx="377664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7" y="5072075"/>
            <a:ext cx="385765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Органы управления. Символы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223655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500174"/>
            <a:ext cx="211643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928670"/>
            <a:ext cx="7858180" cy="5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571612"/>
            <a:ext cx="224534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97580" y="1571612"/>
            <a:ext cx="24464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5072074"/>
            <a:ext cx="2239363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4612" y="5072074"/>
            <a:ext cx="1928826" cy="7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8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4876" y="5072074"/>
            <a:ext cx="2000264" cy="7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9" name="Picture 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6578" y="5000636"/>
            <a:ext cx="1857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3554" name="Picture 2" descr="\\1c-server\doc\СЕРВИСНЫЙ ЦЕНТР\ПТЗ 2019\Презентация\ВолГАУ 2020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6"/>
            <a:ext cx="3857652" cy="5143536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 bwMode="auto">
          <a:xfrm rot="10800000">
            <a:off x="1928794" y="5572140"/>
            <a:ext cx="3214710" cy="2143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/>
          <p:nvPr/>
        </p:nvCxnSpPr>
        <p:spPr bwMode="auto">
          <a:xfrm rot="10800000">
            <a:off x="2285984" y="5429264"/>
            <a:ext cx="2857520" cy="1428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>
            <a:stCxn id="25" idx="1"/>
          </p:cNvCxnSpPr>
          <p:nvPr/>
        </p:nvCxnSpPr>
        <p:spPr bwMode="auto">
          <a:xfrm rot="10800000">
            <a:off x="2571736" y="1928802"/>
            <a:ext cx="2714644" cy="9012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>
            <a:stCxn id="26" idx="1"/>
          </p:cNvCxnSpPr>
          <p:nvPr/>
        </p:nvCxnSpPr>
        <p:spPr bwMode="auto">
          <a:xfrm rot="10800000">
            <a:off x="2857488" y="1928802"/>
            <a:ext cx="2428892" cy="68692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 стрелкой 16"/>
          <p:cNvCxnSpPr/>
          <p:nvPr/>
        </p:nvCxnSpPr>
        <p:spPr bwMode="auto">
          <a:xfrm rot="10800000">
            <a:off x="2643174" y="1500174"/>
            <a:ext cx="2643206" cy="9286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Отображение работы КП на панели индикации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4942" y="5715016"/>
            <a:ext cx="3000396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Шифтер</a:t>
            </a:r>
            <a:r>
              <a:rPr lang="ru-RU" sz="900" b="1" dirty="0" smtClean="0"/>
              <a:t> в нейтральном положении</a:t>
            </a:r>
            <a:endParaRPr lang="ru-RU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14942" y="5500702"/>
            <a:ext cx="2143140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Режим движения вперед «</a:t>
            </a:r>
            <a:r>
              <a:rPr lang="en-US" sz="900" b="1" dirty="0" smtClean="0"/>
              <a:t>D</a:t>
            </a:r>
            <a:r>
              <a:rPr lang="ru-RU" sz="900" b="1" dirty="0" smtClean="0"/>
              <a:t>»</a:t>
            </a:r>
            <a:endParaRPr lang="ru-RU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86380" y="2714620"/>
            <a:ext cx="2286016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Индикатор положения </a:t>
            </a:r>
            <a:r>
              <a:rPr lang="ru-RU" sz="900" b="1" dirty="0" err="1" smtClean="0"/>
              <a:t>Нейтраль</a:t>
            </a:r>
            <a:endParaRPr lang="ru-RU" sz="9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286380" y="2500306"/>
            <a:ext cx="135732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Пониженный режим</a:t>
            </a:r>
            <a:endParaRPr lang="ru-RU" sz="9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286380" y="2285992"/>
            <a:ext cx="1547218" cy="230832"/>
          </a:xfrm>
          <a:prstGeom prst="rect">
            <a:avLst/>
          </a:prstGeom>
          <a:solidFill>
            <a:srgbClr val="93BC10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/>
              <a:t>Направление движения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4578" name="Picture 2" descr="\\1c-server\doc\СЕРВИСНЫЙ ЦЕНТР\ПТЗ 2019\Презентация\ВолГАУ 2020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6"/>
            <a:ext cx="3786214" cy="5072098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 bwMode="auto">
          <a:xfrm rot="10800000">
            <a:off x="2571736" y="5214950"/>
            <a:ext cx="2928958" cy="2857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/>
          <p:nvPr/>
        </p:nvCxnSpPr>
        <p:spPr bwMode="auto">
          <a:xfrm rot="10800000">
            <a:off x="3000364" y="2214554"/>
            <a:ext cx="2857520" cy="2143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643570" y="5357826"/>
            <a:ext cx="278608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Нажата клавиша режим «Повышенный»</a:t>
            </a:r>
            <a:endParaRPr lang="ru-RU" sz="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57884" y="2285992"/>
            <a:ext cx="1428760" cy="230832"/>
          </a:xfrm>
          <a:prstGeom prst="rect">
            <a:avLst/>
          </a:prstGeom>
          <a:solidFill>
            <a:srgbClr val="93BC1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Индикатор режима</a:t>
            </a:r>
            <a:endParaRPr lang="ru-RU" sz="900" b="1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Отображение работы КП на панели индикации. Переключение режима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5602" name="Picture 2" descr="\\1c-server\doc\СЕРВИСНЫЙ ЦЕНТР\ПТЗ 2019\Презентация\ВолГАУ 2020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1071546"/>
            <a:ext cx="3786213" cy="5119670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 bwMode="auto">
          <a:xfrm rot="10800000">
            <a:off x="2857488" y="2071678"/>
            <a:ext cx="2571768" cy="42862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/>
          <p:nvPr/>
        </p:nvCxnSpPr>
        <p:spPr bwMode="auto">
          <a:xfrm rot="10800000">
            <a:off x="2285984" y="5929330"/>
            <a:ext cx="3286148" cy="1428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Отображение работы КП на панели индикации. Постановка на тормозок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2132" y="5929330"/>
            <a:ext cx="171451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Шифтер</a:t>
            </a:r>
            <a:r>
              <a:rPr lang="ru-RU" sz="900" b="1" dirty="0" smtClean="0"/>
              <a:t> в положении «Т»</a:t>
            </a:r>
            <a:endParaRPr lang="ru-RU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29256" y="2357430"/>
            <a:ext cx="135732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Индикатор </a:t>
            </a:r>
            <a:r>
              <a:rPr lang="ru-RU" sz="900" b="1" dirty="0" err="1" smtClean="0"/>
              <a:t>тормозка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6626" name="Picture 2" descr="\\1c-server\doc\СЕРВИСНЫЙ ЦЕНТР\ПТЗ 2019\Презентация\ВолГАУ 2020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1071546"/>
            <a:ext cx="3429024" cy="521497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Отображение работы КП на панели индикации. Включение заднего моста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 rot="10800000">
            <a:off x="2571736" y="2143116"/>
            <a:ext cx="2500330" cy="75835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072066" y="2786058"/>
            <a:ext cx="2286016" cy="3693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Индикатор включения заднего моста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7650" name="Picture 2" descr="\\1c-server\doc\СЕРВИСНЫЙ ЦЕНТР\ПТЗ 2019\Презентация\ВолГАУ 2020\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3429024" cy="528641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Отображение работы КП на панели индикации. Движение задним ходом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>
            <a:stCxn id="11" idx="1"/>
          </p:cNvCxnSpPr>
          <p:nvPr/>
        </p:nvCxnSpPr>
        <p:spPr bwMode="auto">
          <a:xfrm rot="10800000">
            <a:off x="2428860" y="1714488"/>
            <a:ext cx="2500330" cy="25829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 стрелкой 8"/>
          <p:cNvCxnSpPr>
            <a:stCxn id="13" idx="1"/>
          </p:cNvCxnSpPr>
          <p:nvPr/>
        </p:nvCxnSpPr>
        <p:spPr bwMode="auto">
          <a:xfrm rot="10800000" flipV="1">
            <a:off x="2285984" y="5544680"/>
            <a:ext cx="2714644" cy="24177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929190" y="1857364"/>
            <a:ext cx="1571636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Индикатор заднего хода</a:t>
            </a:r>
            <a:endParaRPr lang="ru-RU" sz="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00628" y="5429264"/>
            <a:ext cx="2143140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Включена клавиша заднего хода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20" y="785794"/>
            <a:ext cx="428628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428604"/>
            <a:ext cx="7572428" cy="432047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Общая информация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429000"/>
            <a:ext cx="7358114" cy="247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928670"/>
            <a:ext cx="477654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8674" name="Picture 2" descr="\\1c-server\doc\СЕРВИСНЫЙ ЦЕНТР\ПТЗ 2019\Презентация\ВолГАУ 2020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3429024" cy="528641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Отображение работы КП на панели индикации. Включение повышенного режима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>
            <a:stCxn id="19" idx="1"/>
          </p:cNvCxnSpPr>
          <p:nvPr/>
        </p:nvCxnSpPr>
        <p:spPr bwMode="auto">
          <a:xfrm rot="10800000">
            <a:off x="2285984" y="2214554"/>
            <a:ext cx="3000396" cy="47260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 стрелкой 8"/>
          <p:cNvCxnSpPr>
            <a:stCxn id="16" idx="1"/>
          </p:cNvCxnSpPr>
          <p:nvPr/>
        </p:nvCxnSpPr>
        <p:spPr bwMode="auto">
          <a:xfrm rot="10800000" flipV="1">
            <a:off x="2428860" y="5399616"/>
            <a:ext cx="3286148" cy="20217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 rot="10800000">
            <a:off x="2071670" y="5357826"/>
            <a:ext cx="3714776" cy="417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 стрелкой 14"/>
          <p:cNvCxnSpPr>
            <a:stCxn id="19" idx="1"/>
          </p:cNvCxnSpPr>
          <p:nvPr/>
        </p:nvCxnSpPr>
        <p:spPr bwMode="auto">
          <a:xfrm rot="10800000">
            <a:off x="2500298" y="2143116"/>
            <a:ext cx="2786082" cy="5440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715008" y="5214950"/>
            <a:ext cx="3000396" cy="3693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Включены клавиши режима движения и выбора режима</a:t>
            </a:r>
            <a:endParaRPr lang="ru-RU" sz="9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86380" y="2571744"/>
            <a:ext cx="2143140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Повышенная передача 4-й режим</a:t>
            </a:r>
            <a:endParaRPr lang="ru-RU" sz="900" b="1" dirty="0"/>
          </a:p>
        </p:txBody>
      </p:sp>
      <p:cxnSp>
        <p:nvCxnSpPr>
          <p:cNvPr id="29" name="Прямая со стрелкой 28"/>
          <p:cNvCxnSpPr>
            <a:stCxn id="30" idx="1"/>
          </p:cNvCxnSpPr>
          <p:nvPr/>
        </p:nvCxnSpPr>
        <p:spPr bwMode="auto">
          <a:xfrm rot="10800000" flipV="1">
            <a:off x="2428860" y="5973308"/>
            <a:ext cx="2857520" cy="9889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5286380" y="5857892"/>
            <a:ext cx="171451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Шифтер</a:t>
            </a:r>
            <a:r>
              <a:rPr lang="ru-RU" sz="900" b="1" dirty="0" smtClean="0"/>
              <a:t> в положении «Т»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Отображение работы КП на панели индикации. Включение повышенного режима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9698" name="Picture 2" descr="\\1c-server\doc\СЕРВИСНЫЙ ЦЕНТР\ПТЗ 2019\Презентация\ВолГАУ 2020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3357586" cy="5286412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 bwMode="auto">
          <a:xfrm rot="10800000">
            <a:off x="2571736" y="2428868"/>
            <a:ext cx="2571768" cy="68692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/>
          <p:nvPr/>
        </p:nvCxnSpPr>
        <p:spPr bwMode="auto">
          <a:xfrm rot="10800000">
            <a:off x="2071670" y="5357826"/>
            <a:ext cx="3214710" cy="61329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143504" y="3000372"/>
            <a:ext cx="278608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Повышенная передача 3-й режим   </a:t>
            </a:r>
            <a:endParaRPr lang="ru-RU" sz="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86380" y="5786454"/>
            <a:ext cx="1857388" cy="3693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Включена клавиша режима движения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Отображение работы КП на панели индикации. Включение пониженного режима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0722" name="Picture 2" descr="\\1c-server\doc\СЕРВИСНЫЙ ЦЕНТР\ПТЗ 2019\Презентация\ВолГАУ 2020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3429024" cy="5357850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 bwMode="auto">
          <a:xfrm rot="10800000" flipV="1">
            <a:off x="2714612" y="1643050"/>
            <a:ext cx="2214578" cy="24396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>
            <a:stCxn id="9" idx="1"/>
          </p:cNvCxnSpPr>
          <p:nvPr/>
        </p:nvCxnSpPr>
        <p:spPr bwMode="auto">
          <a:xfrm rot="10800000">
            <a:off x="2643174" y="5572140"/>
            <a:ext cx="2500330" cy="11322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143504" y="5500702"/>
            <a:ext cx="2214578" cy="3693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Включена клавиша режима, клавиша хода, режима движения</a:t>
            </a:r>
            <a:endParaRPr lang="ru-RU" sz="900" b="1" dirty="0"/>
          </a:p>
        </p:txBody>
      </p:sp>
      <p:cxnSp>
        <p:nvCxnSpPr>
          <p:cNvPr id="14" name="Прямая со стрелкой 13"/>
          <p:cNvCxnSpPr>
            <a:stCxn id="9" idx="1"/>
          </p:cNvCxnSpPr>
          <p:nvPr/>
        </p:nvCxnSpPr>
        <p:spPr bwMode="auto">
          <a:xfrm rot="10800000">
            <a:off x="2071670" y="5214950"/>
            <a:ext cx="3071834" cy="47041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>
            <a:stCxn id="9" idx="1"/>
          </p:cNvCxnSpPr>
          <p:nvPr/>
        </p:nvCxnSpPr>
        <p:spPr bwMode="auto">
          <a:xfrm rot="10800000" flipV="1">
            <a:off x="2500298" y="5685368"/>
            <a:ext cx="2643206" cy="10108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>
            <a:off x="4929190" y="1428736"/>
            <a:ext cx="2000264" cy="3693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Пониженная передача 1-й режим</a:t>
            </a:r>
            <a:endParaRPr lang="ru-RU" sz="900" b="1" dirty="0"/>
          </a:p>
        </p:txBody>
      </p:sp>
      <p:cxnSp>
        <p:nvCxnSpPr>
          <p:cNvPr id="40" name="Прямая со стрелкой 39"/>
          <p:cNvCxnSpPr/>
          <p:nvPr/>
        </p:nvCxnSpPr>
        <p:spPr bwMode="auto">
          <a:xfrm rot="10800000">
            <a:off x="2357422" y="6000768"/>
            <a:ext cx="2786082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5143504" y="5857892"/>
            <a:ext cx="1680268" cy="230832"/>
          </a:xfrm>
          <a:prstGeom prst="rect">
            <a:avLst/>
          </a:prstGeom>
          <a:solidFill>
            <a:srgbClr val="93BC10"/>
          </a:solidFill>
        </p:spPr>
        <p:txBody>
          <a:bodyPr wrap="none" rtlCol="0">
            <a:spAutoFit/>
          </a:bodyPr>
          <a:lstStyle/>
          <a:p>
            <a:r>
              <a:rPr lang="ru-RU" sz="900" b="1" dirty="0" err="1" smtClean="0"/>
              <a:t>Шифтер</a:t>
            </a:r>
            <a:r>
              <a:rPr lang="ru-RU" sz="900" b="1" dirty="0" smtClean="0"/>
              <a:t> в положении «Н»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Отображение работы КП на панели индикации. Включение пониженного режима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1746" name="Picture 2" descr="\\1c-server\doc\СЕРВИСНЫЙ ЦЕНТР\ПТЗ 2019\Презентация\ВолГАУ 2020\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928670"/>
            <a:ext cx="3429024" cy="5143536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 bwMode="auto">
          <a:xfrm rot="10800000" flipV="1">
            <a:off x="2571736" y="5715016"/>
            <a:ext cx="2928958" cy="1428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>
            <a:stCxn id="20" idx="1"/>
          </p:cNvCxnSpPr>
          <p:nvPr/>
        </p:nvCxnSpPr>
        <p:spPr bwMode="auto">
          <a:xfrm rot="10800000" flipV="1">
            <a:off x="2643174" y="5113864"/>
            <a:ext cx="2786082" cy="1725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>
            <a:stCxn id="20" idx="1"/>
          </p:cNvCxnSpPr>
          <p:nvPr/>
        </p:nvCxnSpPr>
        <p:spPr bwMode="auto">
          <a:xfrm rot="10800000">
            <a:off x="2285984" y="5072074"/>
            <a:ext cx="3143272" cy="417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 rot="10800000">
            <a:off x="2714612" y="2000240"/>
            <a:ext cx="2357454" cy="1428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5500694" y="5572140"/>
            <a:ext cx="1714512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err="1" smtClean="0"/>
              <a:t>Шифтер</a:t>
            </a:r>
            <a:r>
              <a:rPr lang="ru-RU" sz="900" b="1" dirty="0" smtClean="0"/>
              <a:t> в положении «Т»</a:t>
            </a:r>
            <a:endParaRPr lang="ru-RU" sz="9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29256" y="4929198"/>
            <a:ext cx="3286148" cy="3693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Включены клавиши режима движения и выбора режима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2066" y="2000240"/>
            <a:ext cx="2143140" cy="230832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Пониженная передача 2-й режим</a:t>
            </a:r>
            <a:endParaRPr lang="ru-RU" sz="9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Меры безопасности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2928958" cy="394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929198"/>
            <a:ext cx="3071834" cy="134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1000108"/>
            <a:ext cx="28384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34099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500042"/>
            <a:ext cx="33909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3352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929198"/>
            <a:ext cx="33813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28604"/>
            <a:ext cx="33623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572008"/>
            <a:ext cx="33718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33623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500042"/>
            <a:ext cx="3362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050" name="Picture 2" descr="\\1c-server\doc\Старшова\Комплект плакатов от 18112016\01_Общее устройство трактора К-744 серии Р_лист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429684" cy="571504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c-server\doc\Старшова\Комплект плакатов от 18112016\03_Редуктор привода насосов с полужесткой муф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8358246" cy="5643602"/>
          </a:xfrm>
          <a:prstGeom prst="rect">
            <a:avLst/>
          </a:prstGeom>
          <a:noFill/>
        </p:spPr>
      </p:pic>
      <p:pic>
        <p:nvPicPr>
          <p:cNvPr id="5" name="Рисунок 4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РПН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Ключевые характеристики и преимущества текущего поколения трактора «Кировец»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2731811" cy="33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 t="3532"/>
          <a:stretch>
            <a:fillRect/>
          </a:stretch>
        </p:blipFill>
        <p:spPr bwMode="auto">
          <a:xfrm>
            <a:off x="3286116" y="976805"/>
            <a:ext cx="2732500" cy="326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928670"/>
            <a:ext cx="2748753" cy="32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 t="1672"/>
          <a:stretch>
            <a:fillRect/>
          </a:stretch>
        </p:blipFill>
        <p:spPr bwMode="auto">
          <a:xfrm>
            <a:off x="500034" y="4453025"/>
            <a:ext cx="2794300" cy="14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/>
          <a:srcRect t="6273"/>
          <a:stretch>
            <a:fillRect/>
          </a:stretch>
        </p:blipFill>
        <p:spPr bwMode="auto">
          <a:xfrm>
            <a:off x="3428992" y="4456461"/>
            <a:ext cx="2500330" cy="147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ВАС_без группа в одну строку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4098" name="Picture 2" descr="\\1c-server\doc\Старшова\Комплект плакатов от 18112016\04_Коробка переда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КП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Регулировка привода педали слива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4214842" cy="220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429000"/>
            <a:ext cx="4214842" cy="176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071546"/>
            <a:ext cx="223893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2786058"/>
            <a:ext cx="37147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верх 13"/>
          <p:cNvSpPr/>
          <p:nvPr/>
        </p:nvSpPr>
        <p:spPr bwMode="auto">
          <a:xfrm>
            <a:off x="6858016" y="1714488"/>
            <a:ext cx="214314" cy="428628"/>
          </a:xfrm>
          <a:prstGeom prst="up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верх 14"/>
          <p:cNvSpPr/>
          <p:nvPr/>
        </p:nvSpPr>
        <p:spPr bwMode="auto">
          <a:xfrm rot="2463144">
            <a:off x="6599479" y="3883417"/>
            <a:ext cx="367398" cy="826408"/>
          </a:xfrm>
          <a:prstGeom prst="up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верх 15"/>
          <p:cNvSpPr/>
          <p:nvPr/>
        </p:nvSpPr>
        <p:spPr bwMode="auto">
          <a:xfrm rot="18580103">
            <a:off x="7497305" y="4077083"/>
            <a:ext cx="347152" cy="710453"/>
          </a:xfrm>
          <a:prstGeom prst="up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трелка вверх 16"/>
          <p:cNvSpPr/>
          <p:nvPr/>
        </p:nvSpPr>
        <p:spPr bwMode="auto">
          <a:xfrm rot="11573028">
            <a:off x="7949999" y="3134915"/>
            <a:ext cx="347152" cy="980152"/>
          </a:xfrm>
          <a:prstGeom prst="up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2198" y="4572008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2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5140" y="2143116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1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2462" y="2714620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4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8148" y="4572008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3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5122" name="Picture 2" descr="\\1c-server\doc\Старшова\Комплект плакатов от 18112016\05_Ведущий вал коробки переда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407100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Вал ведущий КП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6146" name="Picture 2" descr="\\1c-server\doc\Старшова\Комплект плакатов от 18112016\06_Элементы гидросистемы коробки переда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Гидросистема КП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7170" name="Picture 2" descr="\\1c-server\doc\Старшова\Комплект плакатов от 18112016\07_Карданная передача_new_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428603"/>
            <a:ext cx="8358246" cy="578647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Карданная передача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8572560" cy="197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2. Отключение моста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 descr="\\1c-server\doc\СЕРВИСНЫЙ ЦЕНТР\ПТЗ 2019\Презентация\ВолГАУ 2020\фото отказов\0-02-05-5e274144a1e1c49848fb28a8c979a8287e755a6086343ad9fb6877a9be0ec1b0_a9d0c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71744"/>
            <a:ext cx="2571768" cy="3468770"/>
          </a:xfrm>
          <a:prstGeom prst="rect">
            <a:avLst/>
          </a:prstGeom>
          <a:noFill/>
        </p:spPr>
      </p:pic>
      <p:pic>
        <p:nvPicPr>
          <p:cNvPr id="6147" name="Picture 3" descr="\\1c-server\doc\СЕРВИСНЫЙ ЦЕНТР\ПТЗ 2019\Презентация\ВолГАУ 2020\фото отказов\0-02-05-3ea3dc32c1dadb91305d6de35cbdd3f75f30c4d77d01b151385f20ec98bd2730_baa950b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2571744"/>
            <a:ext cx="2571768" cy="346877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8194" name="Picture 2" descr="\\1c-server\doc\Старшова\Комплект плакатов от 18112016\08_Ведущий мо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Ведущий мост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9218" name="Picture 2" descr="\\1c-server\doc\Старшова\Комплект плакатов от 18112016\32_Тормозные механизм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Тормозные механизмы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b="5290"/>
          <a:stretch/>
        </p:blipFill>
        <p:spPr bwMode="auto">
          <a:xfrm>
            <a:off x="1643042" y="1000108"/>
            <a:ext cx="6000792" cy="3857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034" y="4857760"/>
            <a:ext cx="82868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Мост Т400</a:t>
            </a:r>
          </a:p>
          <a:p>
            <a:pPr algn="ctr"/>
            <a:endParaRPr lang="ru-RU" sz="1050" b="1" dirty="0" smtClean="0"/>
          </a:p>
          <a:p>
            <a:pPr algn="ctr"/>
            <a:r>
              <a:rPr lang="ru-RU" sz="900" b="1" dirty="0" smtClean="0"/>
              <a:t>1. Конечная передача  2. Тормозной суппорт 3. Шайба  4. Болт М20х60  5. Левый кожух полуоси  </a:t>
            </a:r>
          </a:p>
          <a:p>
            <a:pPr algn="ctr"/>
            <a:r>
              <a:rPr lang="ru-RU" sz="900" b="1" dirty="0" smtClean="0"/>
              <a:t>6. Болт М16х1,5х50 .109 7. Шайба 8. Уплотнительное кольцо 112х3,55  9. Крышка 10. Уплотнительное кольцо</a:t>
            </a:r>
            <a:r>
              <a:rPr lang="en-US" sz="900" b="1" dirty="0" smtClean="0"/>
              <a:t> FB65</a:t>
            </a:r>
            <a:r>
              <a:rPr lang="ru-RU" sz="900" b="1" dirty="0" smtClean="0"/>
              <a:t>х85х10  </a:t>
            </a:r>
          </a:p>
          <a:p>
            <a:pPr algn="ctr"/>
            <a:r>
              <a:rPr lang="ru-RU" sz="900" b="1" dirty="0" smtClean="0"/>
              <a:t>11. Стопорное кольцо  12. Сапун  13. Уплотнительное кольцо 26,5х2,65  14. Главная передача  15. Уплотнительное кольцо  </a:t>
            </a:r>
          </a:p>
          <a:p>
            <a:pPr algn="ctr"/>
            <a:r>
              <a:rPr lang="ru-RU" sz="900" b="1" dirty="0" smtClean="0"/>
              <a:t>16.Болт М16х1,5х40.109  17. Правый кожух полуоси </a:t>
            </a:r>
            <a:endParaRPr lang="ru-RU" sz="9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Ведущий мост Т400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Принцип работы ведущего моста Т400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Users\GavrilovK\Pictures\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2910" y="1214422"/>
            <a:ext cx="4143404" cy="35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57818" y="1357298"/>
            <a:ext cx="307183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Ведущий мост Т400 использует дисковые тормоза. Они дают большой тормозной момент и скорость торможения. Дисковый тормоз имеет внутренний и внешний участки, поршень, запасной диск и т.д. Дисковый тормоз прикреплён к корпусу ведущей оси.</a:t>
            </a:r>
          </a:p>
          <a:p>
            <a:pPr algn="ctr"/>
            <a:endParaRPr lang="ru-RU" sz="1100" b="1" dirty="0" smtClean="0"/>
          </a:p>
          <a:p>
            <a:pPr algn="ctr"/>
            <a:r>
              <a:rPr lang="ru-RU" sz="1100" b="1" dirty="0" smtClean="0"/>
              <a:t>При торможении гидравлическая жидкость поступает в поршень через тормозной шланг и вход для тормозной жидкости. Это заставляет боковые поршни сдвинуть диск, затем прижать его, создавая тем самым силу трения.</a:t>
            </a:r>
          </a:p>
          <a:p>
            <a:pPr algn="ctr"/>
            <a:endParaRPr lang="ru-RU" sz="1100" b="1" dirty="0" smtClean="0"/>
          </a:p>
          <a:p>
            <a:pPr algn="ctr"/>
            <a:endParaRPr lang="ru-RU" sz="1100" b="1" dirty="0" smtClean="0"/>
          </a:p>
          <a:p>
            <a:pPr algn="ctr"/>
            <a:r>
              <a:rPr lang="ru-RU" sz="1100" b="1" dirty="0" smtClean="0"/>
              <a:t>Рабочая линия:</a:t>
            </a:r>
          </a:p>
          <a:p>
            <a:pPr algn="ctr"/>
            <a:r>
              <a:rPr lang="ru-RU" sz="1100" b="1" dirty="0" smtClean="0"/>
              <a:t>Гидравлическая жидкость       Поршень Фрикционный диск        Прижатие тормозного диска.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 bwMode="auto">
          <a:xfrm>
            <a:off x="7429520" y="4429132"/>
            <a:ext cx="142876" cy="214314"/>
          </a:xfrm>
          <a:prstGeom prst="right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8286776" y="4429132"/>
            <a:ext cx="142876" cy="214314"/>
          </a:xfrm>
          <a:prstGeom prst="right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7143768" y="4572008"/>
            <a:ext cx="142876" cy="214314"/>
          </a:xfrm>
          <a:prstGeom prst="rightArrow">
            <a:avLst/>
          </a:prstGeom>
          <a:solidFill>
            <a:srgbClr val="93BC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8001056" cy="489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Основные технические характеристики </a:t>
            </a:r>
            <a:r>
              <a:rPr lang="ru-RU" sz="1800" b="1" dirty="0" smtClean="0">
                <a:solidFill>
                  <a:srgbClr val="92D050"/>
                </a:solidFill>
              </a:rPr>
              <a:t>Таблица</a:t>
            </a:r>
            <a:r>
              <a:rPr lang="ru-RU" sz="1800" b="1" baseline="0" dirty="0" smtClean="0">
                <a:solidFill>
                  <a:srgbClr val="92D050"/>
                </a:solidFill>
              </a:rPr>
              <a:t> 1</a:t>
            </a:r>
            <a:endParaRPr lang="ru-RU" sz="18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857760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060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1604" y="428604"/>
            <a:ext cx="5836920" cy="4256722"/>
          </a:xfrm>
          <a:prstGeom prst="rect">
            <a:avLst/>
          </a:prstGeom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4857760"/>
            <a:ext cx="821537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Главная передача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Регулировочная гайка  2. Болт М10х25-8,8  3. Стержень  4. Болт М10х1х20-8,8  5. Железная проволока 6. Фиксатор 7. Крышка 8. Стержень 9. Подшипник 10. Гайка 11. Шайба 12. Дифференциал 13. Приводная коническая шестерня 14. Болт Т400.01-09 15. Кольцо уплотнительное </a:t>
            </a:r>
          </a:p>
          <a:p>
            <a:pPr algn="ctr"/>
            <a:r>
              <a:rPr lang="ru-RU" sz="900" b="1" dirty="0" smtClean="0"/>
              <a:t>16. Стопорная гайка  17. Шайба 18. Стопорное кольцо 19. Кольцо уплотнительное 20. Масляный уплотнитель 21. Масляный уплотнитель </a:t>
            </a:r>
          </a:p>
          <a:p>
            <a:pPr algn="ctr"/>
            <a:r>
              <a:rPr lang="ru-RU" sz="900" b="1" dirty="0" smtClean="0"/>
              <a:t>22. Фланец 23. Шайба  24. Болт М12х1,5х55-10,9 25. Болт М14х1,5х60-10,9 26. Шайба  27. Сальник 28. Пробка 29. Кольцо уплотнительное </a:t>
            </a:r>
          </a:p>
          <a:p>
            <a:pPr algn="ctr"/>
            <a:r>
              <a:rPr lang="ru-RU" sz="900" b="1" dirty="0" smtClean="0"/>
              <a:t>30. Подшипник 31313  31. Вкладыши подшипника 32. Регулировочная шайба 33. Регулировочная гильза 34. Регулировочная гильза </a:t>
            </a:r>
          </a:p>
          <a:p>
            <a:pPr algn="ctr"/>
            <a:r>
              <a:rPr lang="ru-RU" sz="900" b="1" dirty="0" smtClean="0"/>
              <a:t>35. Подшипник 31314  36. Приводная коническая шестерня 37. Стопорное кольцо 38. Подшипник </a:t>
            </a:r>
            <a:r>
              <a:rPr lang="en-US" sz="900" b="1" dirty="0" smtClean="0"/>
              <a:t>ZC/142807Y </a:t>
            </a:r>
            <a:r>
              <a:rPr lang="ru-RU" sz="900" b="1" dirty="0" smtClean="0"/>
              <a:t> 39. Корпус дифференциала</a:t>
            </a:r>
          </a:p>
          <a:p>
            <a:pPr algn="ctr"/>
            <a:r>
              <a:rPr lang="ru-RU" sz="900" b="1" dirty="0" smtClean="0"/>
              <a:t>40. Крышка 41. Шайба 42. Болт М8х20-8,8</a:t>
            </a:r>
            <a:endParaRPr lang="ru-RU" sz="900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Главная передача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42913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786190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" name="Picture 4060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596" y="1071546"/>
            <a:ext cx="4000528" cy="2714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3786190"/>
            <a:ext cx="3500462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Дифференциал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Болт Т400.01.03  2. Шайба  3. Корпус дифференциала </a:t>
            </a:r>
          </a:p>
          <a:p>
            <a:pPr algn="ctr"/>
            <a:r>
              <a:rPr lang="ru-RU" sz="900" b="1" dirty="0" smtClean="0"/>
              <a:t>4. Противоскользящий дифференциал 5. Корпус дифференциала </a:t>
            </a:r>
          </a:p>
          <a:p>
            <a:pPr algn="ctr"/>
            <a:endParaRPr lang="ru-RU" sz="900" b="1" dirty="0"/>
          </a:p>
        </p:txBody>
      </p:sp>
      <p:pic>
        <p:nvPicPr>
          <p:cNvPr id="6" name="Picture 4060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0562" y="1857364"/>
            <a:ext cx="4429156" cy="2266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2066" y="4429132"/>
            <a:ext cx="35719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Левая полуось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Прокладка  2. Кронштейн тормозного суппорта</a:t>
            </a:r>
          </a:p>
          <a:p>
            <a:pPr algn="ctr"/>
            <a:r>
              <a:rPr lang="ru-RU" sz="900" b="1" dirty="0" smtClean="0"/>
              <a:t>3. Ось  4. Корпус левой полуоси</a:t>
            </a:r>
            <a:endParaRPr lang="ru-RU" sz="900" b="1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Дифференциал, полуось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 descr="\\1c-server\doc\СЕРВИСНЫЙ ЦЕНТР\ПТЗ 2019\Презентация\изображение_viber_2020-01-29_09-24-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00042"/>
            <a:ext cx="1477806" cy="1285884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 bwMode="auto">
          <a:xfrm>
            <a:off x="6500826" y="1428736"/>
            <a:ext cx="914400" cy="914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643702" y="642918"/>
            <a:ext cx="2214578" cy="430887"/>
          </a:xfrm>
          <a:prstGeom prst="rect">
            <a:avLst/>
          </a:prstGeom>
          <a:solidFill>
            <a:srgbClr val="93BC1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Расположение серийного номера</a:t>
            </a:r>
            <a:endParaRPr lang="ru-RU" sz="11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193" name="Group 39673"/>
          <p:cNvGrpSpPr>
            <a:grpSpLocks/>
          </p:cNvGrpSpPr>
          <p:nvPr/>
        </p:nvGrpSpPr>
        <p:grpSpPr bwMode="auto">
          <a:xfrm>
            <a:off x="1785918" y="428605"/>
            <a:ext cx="5929354" cy="3857652"/>
            <a:chOff x="0" y="0"/>
            <a:chExt cx="62865" cy="43586"/>
          </a:xfrm>
        </p:grpSpPr>
        <p:pic>
          <p:nvPicPr>
            <p:cNvPr id="40609" name="Picture 406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" y="-16"/>
              <a:ext cx="62910" cy="43616"/>
            </a:xfrm>
            <a:prstGeom prst="rect">
              <a:avLst/>
            </a:prstGeom>
            <a:noFill/>
          </p:spPr>
        </p:pic>
        <p:sp>
          <p:nvSpPr>
            <p:cNvPr id="3098" name="Rectangle 3098"/>
            <p:cNvSpPr>
              <a:spLocks noChangeArrowheads="1"/>
            </p:cNvSpPr>
            <p:nvPr/>
          </p:nvSpPr>
          <p:spPr bwMode="auto">
            <a:xfrm>
              <a:off x="4572" y="448"/>
              <a:ext cx="26543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9" name="Rectangle 3099"/>
            <p:cNvSpPr>
              <a:spLocks noChangeArrowheads="1"/>
            </p:cNvSpPr>
            <p:nvPr/>
          </p:nvSpPr>
          <p:spPr bwMode="auto">
            <a:xfrm>
              <a:off x="4572" y="3915"/>
              <a:ext cx="506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0" name="Rectangle 3100"/>
            <p:cNvSpPr>
              <a:spLocks noChangeArrowheads="1"/>
            </p:cNvSpPr>
            <p:nvPr/>
          </p:nvSpPr>
          <p:spPr bwMode="auto">
            <a:xfrm>
              <a:off x="4572" y="6886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1" name="Rectangle 3101"/>
            <p:cNvSpPr>
              <a:spLocks noChangeArrowheads="1"/>
            </p:cNvSpPr>
            <p:nvPr/>
          </p:nvSpPr>
          <p:spPr bwMode="auto">
            <a:xfrm>
              <a:off x="4572" y="8868"/>
              <a:ext cx="506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2" name="Rectangle 3102"/>
            <p:cNvSpPr>
              <a:spLocks noChangeArrowheads="1"/>
            </p:cNvSpPr>
            <p:nvPr/>
          </p:nvSpPr>
          <p:spPr bwMode="auto">
            <a:xfrm>
              <a:off x="4572" y="10849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3" name="Rectangle 3103"/>
            <p:cNvSpPr>
              <a:spLocks noChangeArrowheads="1"/>
            </p:cNvSpPr>
            <p:nvPr/>
          </p:nvSpPr>
          <p:spPr bwMode="auto">
            <a:xfrm>
              <a:off x="4572" y="12830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4" name="Rectangle 3104"/>
            <p:cNvSpPr>
              <a:spLocks noChangeArrowheads="1"/>
            </p:cNvSpPr>
            <p:nvPr/>
          </p:nvSpPr>
          <p:spPr bwMode="auto">
            <a:xfrm>
              <a:off x="4572" y="14811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5" name="Rectangle 3105"/>
            <p:cNvSpPr>
              <a:spLocks noChangeArrowheads="1"/>
            </p:cNvSpPr>
            <p:nvPr/>
          </p:nvSpPr>
          <p:spPr bwMode="auto">
            <a:xfrm>
              <a:off x="4572" y="16785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6" name="Rectangle 3106"/>
            <p:cNvSpPr>
              <a:spLocks noChangeArrowheads="1"/>
            </p:cNvSpPr>
            <p:nvPr/>
          </p:nvSpPr>
          <p:spPr bwMode="auto">
            <a:xfrm>
              <a:off x="4572" y="18766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7" name="Rectangle 3107"/>
            <p:cNvSpPr>
              <a:spLocks noChangeArrowheads="1"/>
            </p:cNvSpPr>
            <p:nvPr/>
          </p:nvSpPr>
          <p:spPr bwMode="auto">
            <a:xfrm>
              <a:off x="4572" y="20747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8" name="Rectangle 3108"/>
            <p:cNvSpPr>
              <a:spLocks noChangeArrowheads="1"/>
            </p:cNvSpPr>
            <p:nvPr/>
          </p:nvSpPr>
          <p:spPr bwMode="auto">
            <a:xfrm>
              <a:off x="4572" y="22728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09" name="Rectangle 3109"/>
            <p:cNvSpPr>
              <a:spLocks noChangeArrowheads="1"/>
            </p:cNvSpPr>
            <p:nvPr/>
          </p:nvSpPr>
          <p:spPr bwMode="auto">
            <a:xfrm>
              <a:off x="4572" y="24710"/>
              <a:ext cx="506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0" name="Rectangle 3110"/>
            <p:cNvSpPr>
              <a:spLocks noChangeArrowheads="1"/>
            </p:cNvSpPr>
            <p:nvPr/>
          </p:nvSpPr>
          <p:spPr bwMode="auto">
            <a:xfrm>
              <a:off x="4572" y="26691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1" name="Rectangle 3111"/>
            <p:cNvSpPr>
              <a:spLocks noChangeArrowheads="1"/>
            </p:cNvSpPr>
            <p:nvPr/>
          </p:nvSpPr>
          <p:spPr bwMode="auto">
            <a:xfrm>
              <a:off x="4572" y="28672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2" name="Rectangle 3112"/>
            <p:cNvSpPr>
              <a:spLocks noChangeArrowheads="1"/>
            </p:cNvSpPr>
            <p:nvPr/>
          </p:nvSpPr>
          <p:spPr bwMode="auto">
            <a:xfrm>
              <a:off x="4572" y="30653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3" name="Rectangle 3113"/>
            <p:cNvSpPr>
              <a:spLocks noChangeArrowheads="1"/>
            </p:cNvSpPr>
            <p:nvPr/>
          </p:nvSpPr>
          <p:spPr bwMode="auto">
            <a:xfrm>
              <a:off x="4572" y="32634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4" name="Rectangle 3114"/>
            <p:cNvSpPr>
              <a:spLocks noChangeArrowheads="1"/>
            </p:cNvSpPr>
            <p:nvPr/>
          </p:nvSpPr>
          <p:spPr bwMode="auto">
            <a:xfrm>
              <a:off x="4572" y="34616"/>
              <a:ext cx="506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5" name="Rectangle 3115"/>
            <p:cNvSpPr>
              <a:spLocks noChangeArrowheads="1"/>
            </p:cNvSpPr>
            <p:nvPr/>
          </p:nvSpPr>
          <p:spPr bwMode="auto">
            <a:xfrm>
              <a:off x="4572" y="36597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6" name="Rectangle 3116"/>
            <p:cNvSpPr>
              <a:spLocks noChangeArrowheads="1"/>
            </p:cNvSpPr>
            <p:nvPr/>
          </p:nvSpPr>
          <p:spPr bwMode="auto">
            <a:xfrm>
              <a:off x="4572" y="38578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17" name="Rectangle 3117"/>
            <p:cNvSpPr>
              <a:spLocks noChangeArrowheads="1"/>
            </p:cNvSpPr>
            <p:nvPr/>
          </p:nvSpPr>
          <p:spPr bwMode="auto">
            <a:xfrm>
              <a:off x="4572" y="40559"/>
              <a:ext cx="506" cy="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00034" y="4714884"/>
            <a:ext cx="8286808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Планетарный редуктор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Пробка 2. Кольцо уплотнительное 3. Болт М12х1,25х30-8,8  4. Шайба  5. Крышка 6. Заглушка  7. Регулировочный шток  8. Стопорное кольцо </a:t>
            </a:r>
          </a:p>
          <a:p>
            <a:pPr algn="ctr"/>
            <a:r>
              <a:rPr lang="ru-RU" sz="900" b="1" dirty="0" smtClean="0"/>
              <a:t>9.  Центральная шестерня  10. Осевой вал 11. Болт М10х25-8,8  12. Планетарная передача  13. Стопорная гайка 14. Регулировочная гильза</a:t>
            </a:r>
          </a:p>
          <a:p>
            <a:pPr algn="ctr"/>
            <a:r>
              <a:rPr lang="ru-RU" sz="900" b="1" dirty="0" smtClean="0"/>
              <a:t>15. Болт М8х16-10,9  16. Контрольная пластина 17. Внутренняя шестерня 18. Подшипник 32028  19. Кольцо уплотнительное 20. Обод </a:t>
            </a:r>
          </a:p>
          <a:p>
            <a:pPr algn="ctr"/>
            <a:r>
              <a:rPr lang="ru-RU" sz="900" b="1" dirty="0" smtClean="0"/>
              <a:t>21. Болт обода  22. Подшипник 32026  23. Кольцо уплотнительное 24. Тормозной диск  25. Шайба  26. Болт 50МВ</a:t>
            </a:r>
            <a:r>
              <a:rPr lang="en-US" sz="900" b="1" dirty="0" smtClean="0"/>
              <a:t>Q</a:t>
            </a:r>
            <a:r>
              <a:rPr lang="ru-RU" sz="900" b="1" dirty="0" smtClean="0"/>
              <a:t>.00-01  </a:t>
            </a:r>
          </a:p>
          <a:p>
            <a:pPr algn="ctr"/>
            <a:r>
              <a:rPr lang="ru-RU" sz="900" b="1" dirty="0" smtClean="0"/>
              <a:t>27. Уплотнитель В160х190х15  28. Уплотнитель  </a:t>
            </a:r>
            <a:r>
              <a:rPr lang="en-US" sz="900" b="1" dirty="0" smtClean="0"/>
              <a:t>FB</a:t>
            </a:r>
            <a:r>
              <a:rPr lang="ru-RU" sz="900" b="1" dirty="0" smtClean="0"/>
              <a:t>160х190х15</a:t>
            </a: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Планетарный редуктор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71488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392906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" name="Picture 406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596" y="714356"/>
            <a:ext cx="4286280" cy="2857520"/>
          </a:xfrm>
          <a:prstGeom prst="rect">
            <a:avLst/>
          </a:prstGeom>
        </p:spPr>
      </p:pic>
      <p:pic>
        <p:nvPicPr>
          <p:cNvPr id="5" name="Picture 40611"/>
          <p:cNvPicPr/>
          <p:nvPr/>
        </p:nvPicPr>
        <p:blipFill>
          <a:blip r:embed="rId5" cstate="print"/>
          <a:srcRect l="19887" r="20572"/>
          <a:stretch>
            <a:fillRect/>
          </a:stretch>
        </p:blipFill>
        <p:spPr>
          <a:xfrm>
            <a:off x="5214942" y="928670"/>
            <a:ext cx="3124419" cy="2390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3929066"/>
            <a:ext cx="35719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Планетарная передача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Стальной шарик  2. Вал планетарной передачи  3. Шайба</a:t>
            </a:r>
          </a:p>
          <a:p>
            <a:pPr algn="ctr"/>
            <a:r>
              <a:rPr lang="ru-RU" sz="900" b="1" dirty="0" smtClean="0"/>
              <a:t>4. Шестерня 5. Проставка (втулка) 6. Игольчатый ролик </a:t>
            </a:r>
          </a:p>
          <a:p>
            <a:pPr algn="ctr"/>
            <a:r>
              <a:rPr lang="ru-RU" sz="900" b="1" dirty="0" smtClean="0"/>
              <a:t>7. Водило планетарной передачи </a:t>
            </a:r>
            <a:endParaRPr lang="ru-RU" sz="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72132" y="3929066"/>
            <a:ext cx="264320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Внутреннее зубчатое колесо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Зубчатое колесо  2. Стопорное колесо 3. Кольцевая шестерня</a:t>
            </a:r>
            <a:endParaRPr lang="ru-RU" sz="900" b="1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Планетарная передача, зубчатое колесо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929066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785794"/>
            <a:ext cx="41624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4429132"/>
            <a:ext cx="842968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Тормозной механизм</a:t>
            </a:r>
          </a:p>
          <a:p>
            <a:pPr algn="ctr"/>
            <a:endParaRPr lang="ru-RU" sz="900" b="1" dirty="0" smtClean="0"/>
          </a:p>
          <a:p>
            <a:pPr algn="ctr"/>
            <a:r>
              <a:rPr lang="ru-RU" sz="900" b="1" dirty="0" smtClean="0"/>
              <a:t>1. Шпилька 2. Болт 5781-86 3. Гайка  4. Корпус тормозов 5. Сапун 6. Поршень 7. Жесткий уплотнитель 8. Пыльник 9. Тормозной диск 10. Кольцо</a:t>
            </a:r>
          </a:p>
          <a:p>
            <a:pPr algn="ctr"/>
            <a:r>
              <a:rPr lang="ru-RU" sz="900" b="1" dirty="0" smtClean="0"/>
              <a:t>11. Сальник 12. Шайба 13. Болт 5781-86 </a:t>
            </a:r>
            <a:endParaRPr lang="ru-RU" sz="900" b="1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Тормозной механизм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42913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8596" y="428604"/>
            <a:ext cx="8572592" cy="4214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4786322"/>
            <a:ext cx="878684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Схема пневмогидравлическая соединений тормозной системы</a:t>
            </a:r>
          </a:p>
          <a:p>
            <a:pPr algn="ctr"/>
            <a:endParaRPr lang="ru-RU" sz="900" dirty="0" smtClean="0"/>
          </a:p>
          <a:p>
            <a:pPr algn="ctr"/>
            <a:r>
              <a:rPr lang="ru-RU" sz="900" b="1" dirty="0" smtClean="0"/>
              <a:t>1 – пневмогидроусилитель «Урал»; 2 – сапун; 3 – клапан контрольного вывода; 4 – рукав; 5 – розетка соединительная; </a:t>
            </a:r>
          </a:p>
          <a:p>
            <a:pPr algn="ctr"/>
            <a:r>
              <a:rPr lang="ru-RU" sz="900" b="1" dirty="0" smtClean="0"/>
              <a:t>6 – клапан слива конденсата;  7 – рукав; КЗ1 – клапан защитный одинарный; КЗ3 - клапан защитный тройной; </a:t>
            </a:r>
          </a:p>
          <a:p>
            <a:pPr algn="ctr"/>
            <a:r>
              <a:rPr lang="ru-RU" sz="900" b="1" dirty="0" smtClean="0"/>
              <a:t>КТ1 – кран тормозной двухсекционный с педалью;  КТ2 – кран тормозной обратного действия с ручным управлением; </a:t>
            </a:r>
          </a:p>
          <a:p>
            <a:pPr algn="ctr"/>
            <a:r>
              <a:rPr lang="ru-RU" sz="900" b="1" dirty="0" smtClean="0"/>
              <a:t>КТ3 – кран тормозной обратного действия с ручным управлением; ГС – головка соединительная тип «А»; КУ – клапан ускорительный; </a:t>
            </a:r>
          </a:p>
          <a:p>
            <a:pPr algn="ctr"/>
            <a:r>
              <a:rPr lang="ru-RU" sz="900" b="1" dirty="0" smtClean="0"/>
              <a:t>КУ1 -  клапан управления тормозами прицепа с однопроводным приводом; ОРД – осушитель воздуха с регулятором давления; Р1 – ресивер; </a:t>
            </a:r>
          </a:p>
          <a:p>
            <a:pPr algn="ctr"/>
            <a:r>
              <a:rPr lang="ru-RU" sz="900" b="1" dirty="0" smtClean="0"/>
              <a:t>Р2 – ресивер регенерационный</a:t>
            </a:r>
            <a:endParaRPr lang="ru-RU" sz="900" b="1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Пневмогидравлическая схема тормозной</a:t>
            </a:r>
            <a:r>
              <a:rPr lang="ru-RU" baseline="0" dirty="0" smtClean="0">
                <a:solidFill>
                  <a:schemeClr val="bg1"/>
                </a:solidFill>
              </a:rPr>
              <a:t> системы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478632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4097" name="Picture 1" descr="\\1c-server\doc\Старшова\Комплект плакатов от 18112016\16_Гидросистема рабочего оборудо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Гидросистема рабочего оборудования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073" name="Picture 1" descr="\\1c-server\doc\Старшова\Комплект плакатов от 18112016\17_Пневмосист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9916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Пневмосистема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049" name="Picture 1" descr="\\1c-server\doc\Старшова\Комплект плакатов от 18112016\18_Система кондиционирования и отоп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Система кондиционирования и отопления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47554" name="Picture 2" descr="\\1c-server\doc\Старшова\Комплект плакатов от 18112016\23_Механизм отбора мощно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7335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7387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МОМ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14356"/>
            <a:ext cx="8143932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Таблица</a:t>
            </a:r>
            <a:r>
              <a:rPr lang="ru-RU" baseline="0" dirty="0" smtClean="0">
                <a:solidFill>
                  <a:schemeClr val="bg1"/>
                </a:solidFill>
              </a:rPr>
              <a:t>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6146" name="Picture 2" descr="\\1c-server\doc\Старшова\Комплект плакатов от 18112016\30_Двигатель ТМЗ с навесным оборудовани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Двигатель ТМЗ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7170" name="Picture 2" descr="\\1c-server\doc\Старшова\Комплект плакатов от 18112016\31_Двигатель Mercedes_с навесным оборудовани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Двигатель </a:t>
            </a:r>
            <a:r>
              <a:rPr lang="en-US" dirty="0" smtClean="0">
                <a:solidFill>
                  <a:schemeClr val="bg1"/>
                </a:solidFill>
              </a:rPr>
              <a:t>Mercedes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Шины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52076"/>
            <a:ext cx="8358246" cy="510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70104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3214686"/>
            <a:ext cx="78581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Правила эксплуатации пневматических шин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85860"/>
            <a:ext cx="828680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14752"/>
            <a:ext cx="8286808" cy="99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922852"/>
            <a:ext cx="8286808" cy="50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669540"/>
            <a:ext cx="8286808" cy="22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3821633"/>
            <a:ext cx="8377267" cy="8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Выбор оптимального внутреннего давления в шинах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928670"/>
            <a:ext cx="8286808" cy="60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1" y="1571612"/>
            <a:ext cx="8196379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739410"/>
            <a:ext cx="8143931" cy="239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3809647"/>
            <a:ext cx="8215369" cy="222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Нормы нагрузок на одинарную шину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857232"/>
            <a:ext cx="8286808" cy="5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450" b="1" dirty="0" smtClean="0">
                <a:solidFill>
                  <a:schemeClr val="tx1"/>
                </a:solidFill>
              </a:rPr>
              <a:t>Нормы давления воздуха в шинах при действующей нагрузке и скорости</a:t>
            </a:r>
            <a:endParaRPr lang="ru-RU" sz="1450" b="1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928670"/>
            <a:ext cx="785818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07249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Таблица 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Накачивание бескамерных шин в полевых условиях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428868"/>
            <a:ext cx="685804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429264"/>
            <a:ext cx="6858048" cy="61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928670"/>
            <a:ext cx="219087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286380" y="1214422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POLARUS – BOOSTER BL – 35 </a:t>
            </a:r>
            <a:endParaRPr lang="ru-RU" sz="1400" b="1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121442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Учет работы шин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8215370" cy="148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643182"/>
            <a:ext cx="40719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357430"/>
            <a:ext cx="2357454" cy="303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5429264"/>
            <a:ext cx="8215370" cy="31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7615262" cy="428628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Сдваивание колес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1071546"/>
            <a:ext cx="821537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5602" name="Picture 2" descr="\\1c-server\doc\Старшова\Комплект плакатов от 18112016\14_Колесо. Комплект сдваивания кол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04"/>
            <a:ext cx="8286808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4097" name="Picture 1" descr="\\1c-server\doc\Старшова\Комплект плакатов от 18112016\22_Механизм навески и сцепное устрой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3"/>
            <a:ext cx="8286808" cy="571504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Механизм навески и сцепное</a:t>
            </a:r>
            <a:r>
              <a:rPr lang="ru-RU" baseline="0" dirty="0" smtClean="0">
                <a:solidFill>
                  <a:schemeClr val="bg1"/>
                </a:solidFill>
              </a:rPr>
              <a:t> устройство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073" name="Picture 1" descr="\\1c-server\doc\СЕРВИСНЫЙ ЦЕНТР\ПТЗ 2019\Презентация\изображение_viber_2020-01-28_16-09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71480"/>
            <a:ext cx="1687297" cy="2214578"/>
          </a:xfrm>
          <a:prstGeom prst="rect">
            <a:avLst/>
          </a:prstGeom>
          <a:noFill/>
        </p:spPr>
      </p:pic>
      <p:pic>
        <p:nvPicPr>
          <p:cNvPr id="3074" name="Picture 2" descr="\\1c-server\doc\СЕРВИСНЫЙ ЦЕНТР\ПТЗ 2019\Презентация\изображение_viber_2020-01-28_16-09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571480"/>
            <a:ext cx="1785950" cy="2232438"/>
          </a:xfrm>
          <a:prstGeom prst="rect">
            <a:avLst/>
          </a:prstGeom>
          <a:noFill/>
        </p:spPr>
      </p:pic>
      <p:pic>
        <p:nvPicPr>
          <p:cNvPr id="9" name="Picture 2" descr="C:\Users\User\Desktop\ФЛЕШКА\фото для учебы доп\20171002_152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000372"/>
            <a:ext cx="3571900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\\1c-server\doc\СЕРВИСНЫЙ ЦЕНТР\ПТЗ 2019\Презентация\ВолГАУ 2020\изображение_viber_2020-01-20_09-54-47.jpg"/>
          <p:cNvPicPr>
            <a:picLocks noChangeAspect="1" noChangeArrowheads="1"/>
          </p:cNvPicPr>
          <p:nvPr/>
        </p:nvPicPr>
        <p:blipFill>
          <a:blip r:embed="rId6"/>
          <a:srcRect t="7382"/>
          <a:stretch>
            <a:fillRect/>
          </a:stretch>
        </p:blipFill>
        <p:spPr bwMode="auto">
          <a:xfrm>
            <a:off x="4857752" y="428604"/>
            <a:ext cx="3357586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9298" name="Рисунок 1"/>
          <p:cNvPicPr>
            <a:picLocks noChangeAspect="1" noChangeArrowheads="1"/>
          </p:cNvPicPr>
          <p:nvPr/>
        </p:nvPicPr>
        <p:blipFill>
          <a:blip r:embed="rId3"/>
          <a:srcRect b="25339"/>
          <a:stretch>
            <a:fillRect/>
          </a:stretch>
        </p:blipFill>
        <p:spPr bwMode="auto">
          <a:xfrm>
            <a:off x="642910" y="500042"/>
            <a:ext cx="195738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9299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429000"/>
            <a:ext cx="2108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86050" y="500042"/>
            <a:ext cx="1643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При совместной установке на трактор ТСУ и навесного устройства раскосы горизонтальные должны быть закреплены крестообразно, проходить над тяговым брусом и быть отрегулированы для свободного подъема и опускания нижних тяг.</a:t>
            </a:r>
            <a:endParaRPr lang="ru-RU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86050" y="3500438"/>
            <a:ext cx="150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Для работы трактора с ТСУ нижние тяги механизма навески должны быть подняты в крайнее верхнее положение.</a:t>
            </a:r>
            <a:endParaRPr lang="ru-RU" b="1" dirty="0"/>
          </a:p>
        </p:txBody>
      </p:sp>
      <p:pic>
        <p:nvPicPr>
          <p:cNvPr id="1079300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00042"/>
            <a:ext cx="22479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72330" y="500042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Для работы трактора с механизмом навески необходимо демонтировать выдвижную часть бруса ТСУ.</a:t>
            </a:r>
            <a:endParaRPr lang="ru-RU" sz="9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3500438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50004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50004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786058"/>
            <a:ext cx="214314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857232"/>
            <a:ext cx="3143272" cy="198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88" y="428625"/>
            <a:ext cx="7615237" cy="428625"/>
          </a:xfr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Управление задним навесным устройством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071810"/>
            <a:ext cx="2643206" cy="27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5929330"/>
            <a:ext cx="178595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1000108"/>
            <a:ext cx="4786346" cy="170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3214686"/>
            <a:ext cx="4921570" cy="8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84" y="2786058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8" y="5857892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3" y="500042"/>
            <a:ext cx="6572296" cy="210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643182"/>
            <a:ext cx="6500858" cy="353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626767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143380"/>
            <a:ext cx="6072230" cy="615657"/>
          </a:xfrm>
          <a:prstGeom prst="rect">
            <a:avLst/>
          </a:prstGeom>
          <a:solidFill>
            <a:srgbClr val="93BC10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786322"/>
            <a:ext cx="5586427" cy="7726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5572140"/>
            <a:ext cx="6000792" cy="60007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</a:t>
            </a:r>
            <a:r>
              <a:rPr lang="ru-RU" baseline="0" dirty="0" smtClean="0">
                <a:solidFill>
                  <a:schemeClr val="bg1"/>
                </a:solidFill>
              </a:rPr>
              <a:t> 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8143932" cy="52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Таблица 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776798" cy="42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785794"/>
            <a:ext cx="4429156" cy="198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28604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1142984"/>
            <a:ext cx="2000264" cy="107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2857496"/>
            <a:ext cx="6500858" cy="28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</a:t>
            </a:r>
            <a:r>
              <a:rPr lang="ru-RU" baseline="0" dirty="0" smtClean="0">
                <a:solidFill>
                  <a:schemeClr val="bg1"/>
                </a:solidFill>
              </a:rPr>
              <a:t> 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6715172" cy="419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714884"/>
            <a:ext cx="6981825" cy="1495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5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2049" name="Picture 1" descr="\\1c-server\doc\Старшова\Комплект плакатов от 18112016\24_Виды технического обслуживания_Карта смазки_лист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Виды ТО. Карта смазки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25" name="Picture 1" descr="\\1c-server\doc\Старшова\Комплект плакатов от 18112016\24_Виды технического обслуживания_Карта смазки_лист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2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8294" b="11991"/>
          <a:stretch/>
        </p:blipFill>
        <p:spPr bwMode="auto">
          <a:xfrm>
            <a:off x="428596" y="928670"/>
            <a:ext cx="4286280" cy="400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6993"/>
          <a:stretch/>
        </p:blipFill>
        <p:spPr bwMode="auto">
          <a:xfrm>
            <a:off x="4786314" y="928670"/>
            <a:ext cx="3929090" cy="400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71670" y="50004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Было</a:t>
            </a:r>
            <a:r>
              <a:rPr lang="ru-RU" dirty="0" smtClean="0">
                <a:solidFill>
                  <a:srgbClr val="93BC10"/>
                </a:solidFill>
              </a:rPr>
              <a:t>:</a:t>
            </a:r>
            <a:endParaRPr lang="ru-RU" dirty="0">
              <a:solidFill>
                <a:srgbClr val="93BC1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198" y="50004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93BC10"/>
                </a:solidFill>
              </a:rPr>
              <a:t>Стало:</a:t>
            </a:r>
            <a:endParaRPr lang="ru-RU" dirty="0">
              <a:solidFill>
                <a:srgbClr val="93BC1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Лист 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928662" y="428604"/>
            <a:ext cx="7615262" cy="428628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Дополнение к инструкции по эксплуатации. Таблица смазки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858043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68034" name="Picture 2" descr="\\1c-server\doc\Старшова\Комплект плакатов от 18112016\25_Ежесменное техническое обслужив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5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ЕТО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69058" name="Picture 2" descr="\\1c-server\doc\Старшова\Комплект плакатов от 18112016\26_Техническое обслуживание №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ТО-2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0082" name="Picture 2" descr="\\1c-server\doc\Старшова\Комплект плакатов от 18112016\27_Техническое обслуживание №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5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ТО-3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С_без группа в одну строк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6111245"/>
            <a:ext cx="2285984" cy="746755"/>
          </a:xfrm>
          <a:prstGeom prst="rect">
            <a:avLst/>
          </a:prstGeom>
        </p:spPr>
      </p:pic>
      <p:pic>
        <p:nvPicPr>
          <p:cNvPr id="1071106" name="Picture 2" descr="\\1c-server\doc\Старшова\Комплект плакатов от 18112016\28_Техническое обслуживание при хранен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58246" cy="578647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8456613" cy="2857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ТО</a:t>
            </a:r>
            <a:r>
              <a:rPr lang="ru-RU" baseline="0" dirty="0" smtClean="0">
                <a:solidFill>
                  <a:schemeClr val="bg1"/>
                </a:solidFill>
              </a:rPr>
              <a:t> при хранении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7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1547</TotalTime>
  <Words>1754</Words>
  <Application>Microsoft Office PowerPoint</Application>
  <PresentationFormat>Экран (4:3)</PresentationFormat>
  <Paragraphs>327</Paragraphs>
  <Slides>123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82</vt:i4>
      </vt:variant>
      <vt:variant>
        <vt:lpstr>Заголовки слайдов</vt:lpstr>
      </vt:variant>
      <vt:variant>
        <vt:i4>123</vt:i4>
      </vt:variant>
    </vt:vector>
  </HeadingPairs>
  <TitlesOfParts>
    <vt:vector size="205" baseType="lpstr">
      <vt:lpstr>Тема1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25_Оформление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29_Оформление по умолчанию</vt:lpstr>
      <vt:lpstr>30_Оформление по умолчанию</vt:lpstr>
      <vt:lpstr>31_Оформление по умолчанию</vt:lpstr>
      <vt:lpstr>32_Оформление по умолчанию</vt:lpstr>
      <vt:lpstr>33_Оформление по умолчанию</vt:lpstr>
      <vt:lpstr>34_Оформление по умолчанию</vt:lpstr>
      <vt:lpstr>35_Оформление по умолчанию</vt:lpstr>
      <vt:lpstr>36_Оформление по умолчанию</vt:lpstr>
      <vt:lpstr>37_Оформление по умолчанию</vt:lpstr>
      <vt:lpstr>38_Оформление по умолчанию</vt:lpstr>
      <vt:lpstr>39_Оформление по умолчанию</vt:lpstr>
      <vt:lpstr>40_Оформление по умолчанию</vt:lpstr>
      <vt:lpstr>41_Оформление по умолчанию</vt:lpstr>
      <vt:lpstr>42_Оформление по умолчанию</vt:lpstr>
      <vt:lpstr>43_Оформление по умолчанию</vt:lpstr>
      <vt:lpstr>44_Оформление по умолчанию</vt:lpstr>
      <vt:lpstr>45_Оформление по умолчанию</vt:lpstr>
      <vt:lpstr>46_Оформление по умолчанию</vt:lpstr>
      <vt:lpstr>47_Оформление по умолчанию</vt:lpstr>
      <vt:lpstr>48_Оформление по умолчанию</vt:lpstr>
      <vt:lpstr>49_Оформление по умолчанию</vt:lpstr>
      <vt:lpstr>50_Оформление по умолчанию</vt:lpstr>
      <vt:lpstr>51_Оформление по умолчанию</vt:lpstr>
      <vt:lpstr>52_Оформление по умолчанию</vt:lpstr>
      <vt:lpstr>53_Оформление по умолчанию</vt:lpstr>
      <vt:lpstr>54_Оформление по умолчанию</vt:lpstr>
      <vt:lpstr>55_Оформление по умолчанию</vt:lpstr>
      <vt:lpstr>56_Оформление по умолчанию</vt:lpstr>
      <vt:lpstr>57_Оформление по умолчанию</vt:lpstr>
      <vt:lpstr>58_Оформление по умолчанию</vt:lpstr>
      <vt:lpstr>59_Оформление по умолчанию</vt:lpstr>
      <vt:lpstr>60_Оформление по умолчанию</vt:lpstr>
      <vt:lpstr>61_Оформление по умолчанию</vt:lpstr>
      <vt:lpstr>62_Оформление по умолчанию</vt:lpstr>
      <vt:lpstr>63_Оформление по умолчанию</vt:lpstr>
      <vt:lpstr>64_Оформление по умолчанию</vt:lpstr>
      <vt:lpstr>65_Оформление по умолчанию</vt:lpstr>
      <vt:lpstr>66_Оформление по умолчанию</vt:lpstr>
      <vt:lpstr>67_Оформление по умолчанию</vt:lpstr>
      <vt:lpstr>68_Оформление по умолчанию</vt:lpstr>
      <vt:lpstr>69_Оформление по умолчанию</vt:lpstr>
      <vt:lpstr>70_Оформление по умолчанию</vt:lpstr>
      <vt:lpstr>71_Оформление по умолчанию</vt:lpstr>
      <vt:lpstr>72_Оформление по умолчанию</vt:lpstr>
      <vt:lpstr>73_Оформление по умолчанию</vt:lpstr>
      <vt:lpstr>74_Оформление по умолчанию</vt:lpstr>
      <vt:lpstr>75_Оформление по умолчанию</vt:lpstr>
      <vt:lpstr>76_Оформление по умолчанию</vt:lpstr>
      <vt:lpstr>77_Оформление по умолчанию</vt:lpstr>
      <vt:lpstr>78_Оформление по умолчанию</vt:lpstr>
      <vt:lpstr>79_Оформление по умолчанию</vt:lpstr>
      <vt:lpstr>80_Оформление по умолчанию</vt:lpstr>
      <vt:lpstr>Слайд 1</vt:lpstr>
      <vt:lpstr>Темы:</vt:lpstr>
      <vt:lpstr>Развитие трактора «Кировец»</vt:lpstr>
      <vt:lpstr>Общая информация</vt:lpstr>
      <vt:lpstr>Ключевые характеристики и преимущества текущего поколения трактора «Кировец»</vt:lpstr>
      <vt:lpstr>Основные технические характеристики Таблица 1</vt:lpstr>
      <vt:lpstr>Таблица 2</vt:lpstr>
      <vt:lpstr>Таблица 3</vt:lpstr>
      <vt:lpstr>Таблица 4</vt:lpstr>
      <vt:lpstr>Таблица 5</vt:lpstr>
      <vt:lpstr>Произошедшие изменения </vt:lpstr>
      <vt:lpstr>Лист 2</vt:lpstr>
      <vt:lpstr>Лист 3</vt:lpstr>
      <vt:lpstr>Лист 4</vt:lpstr>
      <vt:lpstr>Общее устройство К-744</vt:lpstr>
      <vt:lpstr>Серийные номера составных частей трактора</vt:lpstr>
      <vt:lpstr>Серийные номера составных частей трактора Часть 2</vt:lpstr>
      <vt:lpstr>Номер шины</vt:lpstr>
      <vt:lpstr>Органы управления. Сиденье</vt:lpstr>
      <vt:lpstr>Органы управления. Рулевая колонка</vt:lpstr>
      <vt:lpstr>Органы управления. Панель управления рулевой колонки</vt:lpstr>
      <vt:lpstr>Органы управления. Подрулевой переключатель</vt:lpstr>
      <vt:lpstr>Органы управления. Выключатель стартера и приборов</vt:lpstr>
      <vt:lpstr>Органы управления. Щиток приборов</vt:lpstr>
      <vt:lpstr>Лист 2</vt:lpstr>
      <vt:lpstr>Лист 3</vt:lpstr>
      <vt:lpstr>Лист 4</vt:lpstr>
      <vt:lpstr>Лист 5</vt:lpstr>
      <vt:lpstr>Лист 6</vt:lpstr>
      <vt:lpstr>Лист 7</vt:lpstr>
      <vt:lpstr>Лист 8</vt:lpstr>
      <vt:lpstr>Органы управления. Переключатели на потолочной панели кабины</vt:lpstr>
      <vt:lpstr>Органы управления. Управление системами трактора</vt:lpstr>
      <vt:lpstr>Органы управления. Символы</vt:lpstr>
      <vt:lpstr>Отображение работы КП на панели индикации</vt:lpstr>
      <vt:lpstr>Отображение работы КП на панели индикации. Переключение режима</vt:lpstr>
      <vt:lpstr>Отображение работы КП на панели индикации. Постановка на тормозок</vt:lpstr>
      <vt:lpstr>Отображение работы КП на панели индикации. Включение заднего моста</vt:lpstr>
      <vt:lpstr>Отображение работы КП на панели индикации. Движение задним ходом</vt:lpstr>
      <vt:lpstr>Отображение работы КП на панели индикации. Включение повышенного режима </vt:lpstr>
      <vt:lpstr>Отображение работы КП на панели индикации. Включение повышенного режима </vt:lpstr>
      <vt:lpstr>Отображение работы КП на панели индикации. Включение пониженного режима </vt:lpstr>
      <vt:lpstr>Отображение работы КП на панели индикации. Включение пониженного режима </vt:lpstr>
      <vt:lpstr>Меры безопасности</vt:lpstr>
      <vt:lpstr>Лист 2</vt:lpstr>
      <vt:lpstr>Лист 3</vt:lpstr>
      <vt:lpstr>Лист 4</vt:lpstr>
      <vt:lpstr>Лист 2</vt:lpstr>
      <vt:lpstr>РПН</vt:lpstr>
      <vt:lpstr>КП</vt:lpstr>
      <vt:lpstr>Регулировка привода педали слива</vt:lpstr>
      <vt:lpstr>Вал ведущий КП</vt:lpstr>
      <vt:lpstr>Гидросистема КП</vt:lpstr>
      <vt:lpstr>Карданная передача</vt:lpstr>
      <vt:lpstr>Лист 2. Отключение моста</vt:lpstr>
      <vt:lpstr>Ведущий мост</vt:lpstr>
      <vt:lpstr>Тормозные механизмы</vt:lpstr>
      <vt:lpstr>Ведущий мост Т400</vt:lpstr>
      <vt:lpstr>Принцип работы ведущего моста Т400</vt:lpstr>
      <vt:lpstr>Главная передача</vt:lpstr>
      <vt:lpstr>Дифференциал, полуось</vt:lpstr>
      <vt:lpstr>Планетарный редуктор</vt:lpstr>
      <vt:lpstr>Планетарная передача, зубчатое колесо</vt:lpstr>
      <vt:lpstr>Тормозной механизм</vt:lpstr>
      <vt:lpstr>Пневмогидравлическая схема тормозной системы</vt:lpstr>
      <vt:lpstr>Гидросистема рабочего оборудования</vt:lpstr>
      <vt:lpstr>Пневмосистема</vt:lpstr>
      <vt:lpstr>Система кондиционирования и отопления</vt:lpstr>
      <vt:lpstr>МОМ</vt:lpstr>
      <vt:lpstr>Двигатель ТМЗ</vt:lpstr>
      <vt:lpstr>Двигатель Mercedes</vt:lpstr>
      <vt:lpstr>Шины</vt:lpstr>
      <vt:lpstr>Лист 2</vt:lpstr>
      <vt:lpstr>Правила эксплуатации пневматических шин</vt:lpstr>
      <vt:lpstr>Лист 2</vt:lpstr>
      <vt:lpstr>Выбор оптимального внутреннего давления в шинах</vt:lpstr>
      <vt:lpstr>Лист 2</vt:lpstr>
      <vt:lpstr>Нормы нагрузок на одинарную шину</vt:lpstr>
      <vt:lpstr>Нормы давления воздуха в шинах при действующей нагрузке и скорости</vt:lpstr>
      <vt:lpstr>Накачивание бескамерных шин в полевых условиях</vt:lpstr>
      <vt:lpstr>Учет работы шин</vt:lpstr>
      <vt:lpstr>Сдваивание колес</vt:lpstr>
      <vt:lpstr>Лист 2</vt:lpstr>
      <vt:lpstr>Механизм навески и сцепное устройство</vt:lpstr>
      <vt:lpstr>Лист 2</vt:lpstr>
      <vt:lpstr>Лист 3</vt:lpstr>
      <vt:lpstr>Управление задним навесным устройством</vt:lpstr>
      <vt:lpstr>Лист 2</vt:lpstr>
      <vt:lpstr>Лист 3</vt:lpstr>
      <vt:lpstr>Лист 4</vt:lpstr>
      <vt:lpstr>Лист 5</vt:lpstr>
      <vt:lpstr>Виды ТО. Карта смазки</vt:lpstr>
      <vt:lpstr>Лист 2 </vt:lpstr>
      <vt:lpstr>Лист 3</vt:lpstr>
      <vt:lpstr>Лист 4</vt:lpstr>
      <vt:lpstr>ЕТО</vt:lpstr>
      <vt:lpstr>ТО-2</vt:lpstr>
      <vt:lpstr>ТО-3</vt:lpstr>
      <vt:lpstr>ТО при хранении</vt:lpstr>
      <vt:lpstr>Дополнение к инструкции по эксплуатации. Изменения при ТО-1, ТО-2, ТО-3 </vt:lpstr>
      <vt:lpstr>Лист 2</vt:lpstr>
      <vt:lpstr>Лист 3</vt:lpstr>
      <vt:lpstr>Сезонное ТО</vt:lpstr>
      <vt:lpstr>Обкатка трактора</vt:lpstr>
      <vt:lpstr>Порядок подготовки трактора к работе</vt:lpstr>
      <vt:lpstr>Лист 2</vt:lpstr>
      <vt:lpstr>Лист 3</vt:lpstr>
      <vt:lpstr>Лист 4</vt:lpstr>
      <vt:lpstr>Работа на тракторе</vt:lpstr>
      <vt:lpstr>Лист 2</vt:lpstr>
      <vt:lpstr>Хранение топлива</vt:lpstr>
      <vt:lpstr>Пример несоответствия дизельного топлива ГОСТ и ТР</vt:lpstr>
      <vt:lpstr>Последствия неправильного хранения и использования некачественного топлива</vt:lpstr>
      <vt:lpstr>Лист 2</vt:lpstr>
      <vt:lpstr>Неправильная эксплуатация </vt:lpstr>
      <vt:lpstr>Лист 2</vt:lpstr>
      <vt:lpstr>Несвоевременное проведение ЕТО</vt:lpstr>
      <vt:lpstr>Лист 2</vt:lpstr>
      <vt:lpstr>Несоблюдение эксплуатационных норм</vt:lpstr>
      <vt:lpstr>Нарушение правил эксплуатации навески</vt:lpstr>
      <vt:lpstr>Несоблюдение внутреннего давления в шинах</vt:lpstr>
      <vt:lpstr>Правила оформления сообщений об отказе и перечень необходимых документов</vt:lpstr>
      <vt:lpstr>Конец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</dc:title>
  <dc:creator>vUser</dc:creator>
  <cp:lastModifiedBy>Vuser</cp:lastModifiedBy>
  <cp:revision>180</cp:revision>
  <dcterms:created xsi:type="dcterms:W3CDTF">2020-01-28T07:24:19Z</dcterms:created>
  <dcterms:modified xsi:type="dcterms:W3CDTF">2020-02-04T04:55:07Z</dcterms:modified>
</cp:coreProperties>
</file>